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7" r:id="rId2"/>
    <p:sldId id="344" r:id="rId3"/>
    <p:sldId id="347" r:id="rId4"/>
    <p:sldId id="349" r:id="rId5"/>
    <p:sldId id="350" r:id="rId6"/>
    <p:sldId id="351" r:id="rId7"/>
    <p:sldId id="352" r:id="rId8"/>
    <p:sldId id="353" r:id="rId9"/>
    <p:sldId id="348" r:id="rId10"/>
    <p:sldId id="356" r:id="rId11"/>
    <p:sldId id="345" r:id="rId12"/>
    <p:sldId id="358" r:id="rId13"/>
    <p:sldId id="359" r:id="rId14"/>
    <p:sldId id="360" r:id="rId15"/>
    <p:sldId id="357" r:id="rId16"/>
    <p:sldId id="362" r:id="rId17"/>
    <p:sldId id="363" r:id="rId18"/>
    <p:sldId id="364" r:id="rId19"/>
    <p:sldId id="361" r:id="rId20"/>
  </p:sldIdLst>
  <p:sldSz cx="9144000" cy="6858000" type="screen4x3"/>
  <p:notesSz cx="6669088" cy="97536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4" d="100"/>
          <a:sy n="74" d="100"/>
        </p:scale>
        <p:origin x="-126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889250" cy="487363"/>
          </a:xfrm>
          <a:prstGeom prst="rect">
            <a:avLst/>
          </a:prstGeom>
        </p:spPr>
        <p:txBody>
          <a:bodyPr vert="horz" lIns="91440" tIns="45720" rIns="91440" bIns="45720" rtlCol="0"/>
          <a:lstStyle>
            <a:lvl1pPr algn="l">
              <a:defRPr sz="1200"/>
            </a:lvl1pPr>
          </a:lstStyle>
          <a:p>
            <a:endParaRPr lang="es-PE" dirty="0"/>
          </a:p>
        </p:txBody>
      </p:sp>
      <p:sp>
        <p:nvSpPr>
          <p:cNvPr id="3" name="2 Marcador de fecha"/>
          <p:cNvSpPr>
            <a:spLocks noGrp="1"/>
          </p:cNvSpPr>
          <p:nvPr>
            <p:ph type="dt" sz="quarter" idx="1"/>
          </p:nvPr>
        </p:nvSpPr>
        <p:spPr>
          <a:xfrm>
            <a:off x="3778250" y="0"/>
            <a:ext cx="2889250" cy="487363"/>
          </a:xfrm>
          <a:prstGeom prst="rect">
            <a:avLst/>
          </a:prstGeom>
        </p:spPr>
        <p:txBody>
          <a:bodyPr vert="horz" lIns="91440" tIns="45720" rIns="91440" bIns="45720" rtlCol="0"/>
          <a:lstStyle>
            <a:lvl1pPr algn="r">
              <a:defRPr sz="1200"/>
            </a:lvl1pPr>
          </a:lstStyle>
          <a:p>
            <a:fld id="{6ABC6B91-3E3E-4EED-B6A4-FCB5845569EC}" type="datetimeFigureOut">
              <a:rPr lang="es-PE" smtClean="0"/>
              <a:pPr/>
              <a:t>15/06/2015</a:t>
            </a:fld>
            <a:endParaRPr lang="es-PE" dirty="0"/>
          </a:p>
        </p:txBody>
      </p:sp>
      <p:sp>
        <p:nvSpPr>
          <p:cNvPr id="4" name="3 Marcador de pie de página"/>
          <p:cNvSpPr>
            <a:spLocks noGrp="1"/>
          </p:cNvSpPr>
          <p:nvPr>
            <p:ph type="ftr" sz="quarter" idx="2"/>
          </p:nvPr>
        </p:nvSpPr>
        <p:spPr>
          <a:xfrm>
            <a:off x="0" y="9264650"/>
            <a:ext cx="2889250" cy="487363"/>
          </a:xfrm>
          <a:prstGeom prst="rect">
            <a:avLst/>
          </a:prstGeom>
        </p:spPr>
        <p:txBody>
          <a:bodyPr vert="horz" lIns="91440" tIns="45720" rIns="91440" bIns="45720" rtlCol="0" anchor="b"/>
          <a:lstStyle>
            <a:lvl1pPr algn="l">
              <a:defRPr sz="1200"/>
            </a:lvl1pPr>
          </a:lstStyle>
          <a:p>
            <a:endParaRPr lang="es-PE" dirty="0"/>
          </a:p>
        </p:txBody>
      </p:sp>
      <p:sp>
        <p:nvSpPr>
          <p:cNvPr id="5" name="4 Marcador de número de diapositiva"/>
          <p:cNvSpPr>
            <a:spLocks noGrp="1"/>
          </p:cNvSpPr>
          <p:nvPr>
            <p:ph type="sldNum" sz="quarter" idx="3"/>
          </p:nvPr>
        </p:nvSpPr>
        <p:spPr>
          <a:xfrm>
            <a:off x="3778250" y="9264650"/>
            <a:ext cx="2889250" cy="487363"/>
          </a:xfrm>
          <a:prstGeom prst="rect">
            <a:avLst/>
          </a:prstGeom>
        </p:spPr>
        <p:txBody>
          <a:bodyPr vert="horz" lIns="91440" tIns="45720" rIns="91440" bIns="45720" rtlCol="0" anchor="b"/>
          <a:lstStyle>
            <a:lvl1pPr algn="r">
              <a:defRPr sz="1200"/>
            </a:lvl1pPr>
          </a:lstStyle>
          <a:p>
            <a:fld id="{D81CCB92-69B7-4F69-A9BC-0B5D5F923E3D}" type="slidenum">
              <a:rPr lang="es-PE" smtClean="0"/>
              <a:pPr/>
              <a:t>‹Nº›</a:t>
            </a:fld>
            <a:endParaRPr lang="es-PE" dirty="0"/>
          </a:p>
        </p:txBody>
      </p:sp>
    </p:spTree>
    <p:extLst>
      <p:ext uri="{BB962C8B-B14F-4D97-AF65-F5344CB8AC3E}">
        <p14:creationId xmlns:p14="http://schemas.microsoft.com/office/powerpoint/2010/main" val="2456482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889250" cy="487363"/>
          </a:xfrm>
          <a:prstGeom prst="rect">
            <a:avLst/>
          </a:prstGeom>
        </p:spPr>
        <p:txBody>
          <a:bodyPr vert="horz" lIns="91440" tIns="45720" rIns="91440" bIns="45720" rtlCol="0"/>
          <a:lstStyle>
            <a:lvl1pPr algn="l">
              <a:defRPr sz="1200"/>
            </a:lvl1pPr>
          </a:lstStyle>
          <a:p>
            <a:endParaRPr lang="es-PE" dirty="0"/>
          </a:p>
        </p:txBody>
      </p:sp>
      <p:sp>
        <p:nvSpPr>
          <p:cNvPr id="3" name="2 Marcador de fecha"/>
          <p:cNvSpPr>
            <a:spLocks noGrp="1"/>
          </p:cNvSpPr>
          <p:nvPr>
            <p:ph type="dt" idx="1"/>
          </p:nvPr>
        </p:nvSpPr>
        <p:spPr>
          <a:xfrm>
            <a:off x="3778250" y="0"/>
            <a:ext cx="2889250" cy="487363"/>
          </a:xfrm>
          <a:prstGeom prst="rect">
            <a:avLst/>
          </a:prstGeom>
        </p:spPr>
        <p:txBody>
          <a:bodyPr vert="horz" lIns="91440" tIns="45720" rIns="91440" bIns="45720" rtlCol="0"/>
          <a:lstStyle>
            <a:lvl1pPr algn="r">
              <a:defRPr sz="1200"/>
            </a:lvl1pPr>
          </a:lstStyle>
          <a:p>
            <a:fld id="{203B6B3E-26B8-4DB3-AAB0-C9022055B1B0}" type="datetimeFigureOut">
              <a:rPr lang="es-PE" smtClean="0"/>
              <a:pPr/>
              <a:t>15/06/2015</a:t>
            </a:fld>
            <a:endParaRPr lang="es-PE" dirty="0"/>
          </a:p>
        </p:txBody>
      </p:sp>
      <p:sp>
        <p:nvSpPr>
          <p:cNvPr id="4" name="3 Marcador de imagen de diapositiva"/>
          <p:cNvSpPr>
            <a:spLocks noGrp="1" noRot="1" noChangeAspect="1"/>
          </p:cNvSpPr>
          <p:nvPr>
            <p:ph type="sldImg" idx="2"/>
          </p:nvPr>
        </p:nvSpPr>
        <p:spPr>
          <a:xfrm>
            <a:off x="896938" y="731838"/>
            <a:ext cx="4875212" cy="3657600"/>
          </a:xfrm>
          <a:prstGeom prst="rect">
            <a:avLst/>
          </a:prstGeom>
          <a:noFill/>
          <a:ln w="12700">
            <a:solidFill>
              <a:prstClr val="black"/>
            </a:solidFill>
          </a:ln>
        </p:spPr>
        <p:txBody>
          <a:bodyPr vert="horz" lIns="91440" tIns="45720" rIns="91440" bIns="45720" rtlCol="0" anchor="ctr"/>
          <a:lstStyle/>
          <a:p>
            <a:endParaRPr lang="es-PE" dirty="0"/>
          </a:p>
        </p:txBody>
      </p:sp>
      <p:sp>
        <p:nvSpPr>
          <p:cNvPr id="5" name="4 Marcador de notas"/>
          <p:cNvSpPr>
            <a:spLocks noGrp="1"/>
          </p:cNvSpPr>
          <p:nvPr>
            <p:ph type="body" sz="quarter" idx="3"/>
          </p:nvPr>
        </p:nvSpPr>
        <p:spPr>
          <a:xfrm>
            <a:off x="666750" y="4632325"/>
            <a:ext cx="5335588" cy="43894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5 Marcador de pie de página"/>
          <p:cNvSpPr>
            <a:spLocks noGrp="1"/>
          </p:cNvSpPr>
          <p:nvPr>
            <p:ph type="ftr" sz="quarter" idx="4"/>
          </p:nvPr>
        </p:nvSpPr>
        <p:spPr>
          <a:xfrm>
            <a:off x="0" y="9264650"/>
            <a:ext cx="2889250" cy="487363"/>
          </a:xfrm>
          <a:prstGeom prst="rect">
            <a:avLst/>
          </a:prstGeom>
        </p:spPr>
        <p:txBody>
          <a:bodyPr vert="horz" lIns="91440" tIns="45720" rIns="91440" bIns="45720" rtlCol="0" anchor="b"/>
          <a:lstStyle>
            <a:lvl1pPr algn="l">
              <a:defRPr sz="1200"/>
            </a:lvl1pPr>
          </a:lstStyle>
          <a:p>
            <a:endParaRPr lang="es-PE" dirty="0"/>
          </a:p>
        </p:txBody>
      </p:sp>
      <p:sp>
        <p:nvSpPr>
          <p:cNvPr id="7" name="6 Marcador de número de diapositiva"/>
          <p:cNvSpPr>
            <a:spLocks noGrp="1"/>
          </p:cNvSpPr>
          <p:nvPr>
            <p:ph type="sldNum" sz="quarter" idx="5"/>
          </p:nvPr>
        </p:nvSpPr>
        <p:spPr>
          <a:xfrm>
            <a:off x="3778250" y="9264650"/>
            <a:ext cx="2889250" cy="487363"/>
          </a:xfrm>
          <a:prstGeom prst="rect">
            <a:avLst/>
          </a:prstGeom>
        </p:spPr>
        <p:txBody>
          <a:bodyPr vert="horz" lIns="91440" tIns="45720" rIns="91440" bIns="45720" rtlCol="0" anchor="b"/>
          <a:lstStyle>
            <a:lvl1pPr algn="r">
              <a:defRPr sz="1200"/>
            </a:lvl1pPr>
          </a:lstStyle>
          <a:p>
            <a:fld id="{8114D5DF-6374-4F9E-BEEF-509AE78689BF}" type="slidenum">
              <a:rPr lang="es-PE" smtClean="0"/>
              <a:pPr/>
              <a:t>‹Nº›</a:t>
            </a:fld>
            <a:endParaRPr lang="es-PE" dirty="0"/>
          </a:p>
        </p:txBody>
      </p:sp>
    </p:spTree>
    <p:extLst>
      <p:ext uri="{BB962C8B-B14F-4D97-AF65-F5344CB8AC3E}">
        <p14:creationId xmlns:p14="http://schemas.microsoft.com/office/powerpoint/2010/main" val="2139660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722313" y="1726764"/>
            <a:ext cx="7772400" cy="1362075"/>
          </a:xfrm>
        </p:spPr>
        <p:txBody>
          <a:bodyPr anchor="t"/>
          <a:lstStyle>
            <a:lvl1pPr algn="ctr">
              <a:defRPr sz="4000" b="1" cap="none"/>
            </a:lvl1pPr>
          </a:lstStyle>
          <a:p>
            <a:r>
              <a:rPr lang="es-ES_tradnl" dirty="0" smtClean="0"/>
              <a:t>Clic para editar título</a:t>
            </a:r>
            <a:endParaRPr lang="es-ES" dirty="0"/>
          </a:p>
        </p:txBody>
      </p:sp>
      <p:sp>
        <p:nvSpPr>
          <p:cNvPr id="3" name="Marcador de texto 2"/>
          <p:cNvSpPr>
            <a:spLocks noGrp="1"/>
          </p:cNvSpPr>
          <p:nvPr>
            <p:ph type="body" idx="1" hasCustomPrompt="1"/>
          </p:nvPr>
        </p:nvSpPr>
        <p:spPr>
          <a:xfrm>
            <a:off x="722313" y="3285087"/>
            <a:ext cx="7772400" cy="1500187"/>
          </a:xfrm>
        </p:spPr>
        <p:txBody>
          <a:bodyPr anchor="b"/>
          <a:lstStyle>
            <a:lvl1pPr marL="0" indent="0" algn="ctr">
              <a:buNone/>
              <a:defRPr sz="20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smtClean="0"/>
              <a:t>Clic para editar subtítulo</a:t>
            </a:r>
          </a:p>
        </p:txBody>
      </p:sp>
      <p:sp>
        <p:nvSpPr>
          <p:cNvPr id="4" name="Marcador de fecha 3"/>
          <p:cNvSpPr>
            <a:spLocks noGrp="1"/>
          </p:cNvSpPr>
          <p:nvPr>
            <p:ph type="dt" sz="half" idx="10"/>
          </p:nvPr>
        </p:nvSpPr>
        <p:spPr/>
        <p:txBody>
          <a:bodyPr/>
          <a:lstStyle/>
          <a:p>
            <a:fld id="{4513374F-7192-4441-81BE-9EEE1504CFC7}" type="datetimeFigureOut">
              <a:rPr lang="es-PE" smtClean="0"/>
              <a:pPr/>
              <a:t>15/06/2015</a:t>
            </a:fld>
            <a:endParaRPr lang="es-PE" dirty="0"/>
          </a:p>
        </p:txBody>
      </p:sp>
      <p:sp>
        <p:nvSpPr>
          <p:cNvPr id="5" name="Marcador de pie de página 4"/>
          <p:cNvSpPr>
            <a:spLocks noGrp="1"/>
          </p:cNvSpPr>
          <p:nvPr>
            <p:ph type="ftr" sz="quarter" idx="11"/>
          </p:nvPr>
        </p:nvSpPr>
        <p:spPr/>
        <p:txBody>
          <a:bodyPr/>
          <a:lstStyle/>
          <a:p>
            <a:endParaRPr lang="es-PE" dirty="0"/>
          </a:p>
        </p:txBody>
      </p:sp>
      <p:sp>
        <p:nvSpPr>
          <p:cNvPr id="6" name="Marcador de número de diapositiva 5"/>
          <p:cNvSpPr>
            <a:spLocks noGrp="1"/>
          </p:cNvSpPr>
          <p:nvPr>
            <p:ph type="sldNum" sz="quarter" idx="12"/>
          </p:nvPr>
        </p:nvSpPr>
        <p:spPr/>
        <p:txBody>
          <a:bodyPr/>
          <a:lstStyle/>
          <a:p>
            <a:fld id="{3B9ACB9A-587A-4B43-B074-1C5BB588E3BF}" type="slidenum">
              <a:rPr lang="es-PE" smtClean="0"/>
              <a:pPr/>
              <a:t>‹Nº›</a:t>
            </a:fld>
            <a:endParaRPr lang="es-PE" dirty="0"/>
          </a:p>
        </p:txBody>
      </p:sp>
    </p:spTree>
    <p:extLst>
      <p:ext uri="{BB962C8B-B14F-4D97-AF65-F5344CB8AC3E}">
        <p14:creationId xmlns:p14="http://schemas.microsoft.com/office/powerpoint/2010/main" val="29137528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7" y="4233862"/>
            <a:ext cx="6219998" cy="566738"/>
          </a:xfrm>
        </p:spPr>
        <p:txBody>
          <a:bodyPr anchor="b"/>
          <a:lstStyle>
            <a:lvl1pPr algn="l">
              <a:defRPr sz="2000" b="1"/>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1792288" y="976979"/>
            <a:ext cx="6219998" cy="3103702"/>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s-ES" dirty="0"/>
          </a:p>
        </p:txBody>
      </p:sp>
      <p:sp>
        <p:nvSpPr>
          <p:cNvPr id="4" name="Marcador de texto 3"/>
          <p:cNvSpPr>
            <a:spLocks noGrp="1"/>
          </p:cNvSpPr>
          <p:nvPr>
            <p:ph type="body" sz="half" idx="2"/>
          </p:nvPr>
        </p:nvSpPr>
        <p:spPr>
          <a:xfrm>
            <a:off x="1792287" y="4964907"/>
            <a:ext cx="621999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457200" y="6356352"/>
            <a:ext cx="1545871" cy="365125"/>
          </a:xfrm>
        </p:spPr>
        <p:txBody>
          <a:bodyPr/>
          <a:lstStyle/>
          <a:p>
            <a:fld id="{4513374F-7192-4441-81BE-9EEE1504CFC7}" type="datetimeFigureOut">
              <a:rPr lang="es-PE" smtClean="0"/>
              <a:pPr/>
              <a:t>15/06/2015</a:t>
            </a:fld>
            <a:endParaRPr lang="es-PE" dirty="0"/>
          </a:p>
        </p:txBody>
      </p:sp>
      <p:sp>
        <p:nvSpPr>
          <p:cNvPr id="6" name="Marcador de pie de página 5"/>
          <p:cNvSpPr>
            <a:spLocks noGrp="1"/>
          </p:cNvSpPr>
          <p:nvPr>
            <p:ph type="ftr" sz="quarter" idx="11"/>
          </p:nvPr>
        </p:nvSpPr>
        <p:spPr>
          <a:xfrm>
            <a:off x="2367454" y="6360749"/>
            <a:ext cx="2067018" cy="365125"/>
          </a:xfrm>
        </p:spPr>
        <p:txBody>
          <a:bodyPr/>
          <a:lstStyle/>
          <a:p>
            <a:endParaRPr lang="es-PE" dirty="0"/>
          </a:p>
        </p:txBody>
      </p:sp>
      <p:sp>
        <p:nvSpPr>
          <p:cNvPr id="7" name="Marcador de número de diapositiva 6"/>
          <p:cNvSpPr>
            <a:spLocks noGrp="1"/>
          </p:cNvSpPr>
          <p:nvPr>
            <p:ph type="sldNum" sz="quarter" idx="12"/>
          </p:nvPr>
        </p:nvSpPr>
        <p:spPr>
          <a:xfrm>
            <a:off x="4715699" y="6390731"/>
            <a:ext cx="1691218" cy="335143"/>
          </a:xfrm>
        </p:spPr>
        <p:txBody>
          <a:bodyPr/>
          <a:lstStyle/>
          <a:p>
            <a:fld id="{3B9ACB9A-587A-4B43-B074-1C5BB588E3BF}" type="slidenum">
              <a:rPr lang="es-PE" smtClean="0"/>
              <a:pPr/>
              <a:t>‹Nº›</a:t>
            </a:fld>
            <a:endParaRPr lang="es-PE" dirty="0"/>
          </a:p>
        </p:txBody>
      </p:sp>
      <p:cxnSp>
        <p:nvCxnSpPr>
          <p:cNvPr id="8" name="7 Conector recto"/>
          <p:cNvCxnSpPr/>
          <p:nvPr/>
        </p:nvCxnSpPr>
        <p:spPr>
          <a:xfrm flipH="1">
            <a:off x="251959" y="6346115"/>
            <a:ext cx="8654780" cy="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55506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483173" y="1150883"/>
            <a:ext cx="1070825" cy="4975281"/>
          </a:xfrm>
        </p:spPr>
        <p:txBody>
          <a:bodyPr vert="eaVert"/>
          <a:lstStyle/>
          <a:p>
            <a:r>
              <a:rPr lang="es-ES" smtClean="0"/>
              <a:t>Haga clic para modificar el estilo de título del patrón</a:t>
            </a:r>
            <a:endParaRPr lang="es-ES" dirty="0"/>
          </a:p>
        </p:txBody>
      </p:sp>
      <p:sp>
        <p:nvSpPr>
          <p:cNvPr id="3" name="Marcador de texto vertical 2"/>
          <p:cNvSpPr>
            <a:spLocks noGrp="1"/>
          </p:cNvSpPr>
          <p:nvPr>
            <p:ph type="body" orient="vert" idx="1"/>
          </p:nvPr>
        </p:nvSpPr>
        <p:spPr>
          <a:xfrm>
            <a:off x="970041" y="1150883"/>
            <a:ext cx="6336760" cy="497528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4513374F-7192-4441-81BE-9EEE1504CFC7}" type="datetimeFigureOut">
              <a:rPr lang="es-PE" smtClean="0"/>
              <a:pPr/>
              <a:t>15/06/2015</a:t>
            </a:fld>
            <a:endParaRPr lang="es-PE" dirty="0"/>
          </a:p>
        </p:txBody>
      </p:sp>
      <p:sp>
        <p:nvSpPr>
          <p:cNvPr id="5" name="Marcador de pie de página 4"/>
          <p:cNvSpPr>
            <a:spLocks noGrp="1"/>
          </p:cNvSpPr>
          <p:nvPr>
            <p:ph type="ftr" sz="quarter" idx="11"/>
          </p:nvPr>
        </p:nvSpPr>
        <p:spPr/>
        <p:txBody>
          <a:bodyPr/>
          <a:lstStyle/>
          <a:p>
            <a:endParaRPr lang="es-PE" dirty="0"/>
          </a:p>
        </p:txBody>
      </p:sp>
      <p:sp>
        <p:nvSpPr>
          <p:cNvPr id="6" name="Marcador de número de diapositiva 5"/>
          <p:cNvSpPr>
            <a:spLocks noGrp="1"/>
          </p:cNvSpPr>
          <p:nvPr>
            <p:ph type="sldNum" sz="quarter" idx="12"/>
          </p:nvPr>
        </p:nvSpPr>
        <p:spPr/>
        <p:txBody>
          <a:bodyPr/>
          <a:lstStyle/>
          <a:p>
            <a:fld id="{3B9ACB9A-587A-4B43-B074-1C5BB588E3BF}" type="slidenum">
              <a:rPr lang="es-PE" smtClean="0"/>
              <a:pPr/>
              <a:t>‹Nº›</a:t>
            </a:fld>
            <a:endParaRPr lang="es-PE" dirty="0"/>
          </a:p>
        </p:txBody>
      </p:sp>
      <p:cxnSp>
        <p:nvCxnSpPr>
          <p:cNvPr id="12" name="11 Conector recto"/>
          <p:cNvCxnSpPr/>
          <p:nvPr/>
        </p:nvCxnSpPr>
        <p:spPr>
          <a:xfrm flipH="1">
            <a:off x="251959" y="6346115"/>
            <a:ext cx="8654780" cy="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43755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076906" y="43841"/>
            <a:ext cx="7640213" cy="902090"/>
          </a:xfrm>
        </p:spPr>
        <p:txBody>
          <a:bodyPr/>
          <a:lstStyle/>
          <a:p>
            <a:r>
              <a:rPr lang="es-ES" smtClean="0"/>
              <a:t>Haga clic para modificar el estilo de título del patrón</a:t>
            </a:r>
            <a:endParaRPr lang="es-ES" dirty="0"/>
          </a:p>
        </p:txBody>
      </p:sp>
      <p:sp>
        <p:nvSpPr>
          <p:cNvPr id="4" name="Marcador de fecha 3"/>
          <p:cNvSpPr>
            <a:spLocks noGrp="1"/>
          </p:cNvSpPr>
          <p:nvPr>
            <p:ph type="dt" sz="half" idx="10"/>
          </p:nvPr>
        </p:nvSpPr>
        <p:spPr/>
        <p:txBody>
          <a:bodyPr/>
          <a:lstStyle/>
          <a:p>
            <a:fld id="{4513374F-7192-4441-81BE-9EEE1504CFC7}" type="datetimeFigureOut">
              <a:rPr lang="es-PE" smtClean="0"/>
              <a:pPr/>
              <a:t>15/06/2015</a:t>
            </a:fld>
            <a:endParaRPr lang="es-PE" dirty="0"/>
          </a:p>
        </p:txBody>
      </p:sp>
      <p:sp>
        <p:nvSpPr>
          <p:cNvPr id="5" name="Marcador de pie de página 4"/>
          <p:cNvSpPr>
            <a:spLocks noGrp="1"/>
          </p:cNvSpPr>
          <p:nvPr>
            <p:ph type="ftr" sz="quarter" idx="11"/>
          </p:nvPr>
        </p:nvSpPr>
        <p:spPr/>
        <p:txBody>
          <a:bodyPr/>
          <a:lstStyle/>
          <a:p>
            <a:endParaRPr lang="es-PE" dirty="0"/>
          </a:p>
        </p:txBody>
      </p:sp>
      <p:sp>
        <p:nvSpPr>
          <p:cNvPr id="6" name="Marcador de número de diapositiva 5"/>
          <p:cNvSpPr>
            <a:spLocks noGrp="1"/>
          </p:cNvSpPr>
          <p:nvPr>
            <p:ph type="sldNum" sz="quarter" idx="12"/>
          </p:nvPr>
        </p:nvSpPr>
        <p:spPr/>
        <p:txBody>
          <a:bodyPr/>
          <a:lstStyle/>
          <a:p>
            <a:fld id="{3B9ACB9A-587A-4B43-B074-1C5BB588E3BF}" type="slidenum">
              <a:rPr lang="es-PE" smtClean="0"/>
              <a:pPr/>
              <a:t>‹Nº›</a:t>
            </a:fld>
            <a:endParaRPr lang="es-PE" dirty="0"/>
          </a:p>
        </p:txBody>
      </p:sp>
      <p:cxnSp>
        <p:nvCxnSpPr>
          <p:cNvPr id="9" name="8 Conector recto"/>
          <p:cNvCxnSpPr/>
          <p:nvPr/>
        </p:nvCxnSpPr>
        <p:spPr>
          <a:xfrm>
            <a:off x="1045006" y="926298"/>
            <a:ext cx="7641795" cy="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Marcador de texto 3"/>
          <p:cNvSpPr>
            <a:spLocks noGrp="1"/>
          </p:cNvSpPr>
          <p:nvPr>
            <p:ph type="body" sz="half" idx="2"/>
          </p:nvPr>
        </p:nvSpPr>
        <p:spPr>
          <a:xfrm>
            <a:off x="1076906" y="1166648"/>
            <a:ext cx="7609894" cy="4959516"/>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2268052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4513374F-7192-4441-81BE-9EEE1504CFC7}" type="datetimeFigureOut">
              <a:rPr lang="es-PE" smtClean="0"/>
              <a:pPr/>
              <a:t>15/06/2015</a:t>
            </a:fld>
            <a:endParaRPr lang="es-PE" dirty="0"/>
          </a:p>
        </p:txBody>
      </p:sp>
      <p:sp>
        <p:nvSpPr>
          <p:cNvPr id="5" name="Marcador de pie de página 4"/>
          <p:cNvSpPr>
            <a:spLocks noGrp="1"/>
          </p:cNvSpPr>
          <p:nvPr>
            <p:ph type="ftr" sz="quarter" idx="11"/>
          </p:nvPr>
        </p:nvSpPr>
        <p:spPr/>
        <p:txBody>
          <a:bodyPr/>
          <a:lstStyle/>
          <a:p>
            <a:endParaRPr lang="es-PE" dirty="0"/>
          </a:p>
        </p:txBody>
      </p:sp>
      <p:sp>
        <p:nvSpPr>
          <p:cNvPr id="6" name="Marcador de número de diapositiva 5"/>
          <p:cNvSpPr>
            <a:spLocks noGrp="1"/>
          </p:cNvSpPr>
          <p:nvPr>
            <p:ph type="sldNum" sz="quarter" idx="12"/>
          </p:nvPr>
        </p:nvSpPr>
        <p:spPr/>
        <p:txBody>
          <a:bodyPr/>
          <a:lstStyle>
            <a:lvl1pPr algn="ctr">
              <a:defRPr/>
            </a:lvl1pPr>
          </a:lstStyle>
          <a:p>
            <a:fld id="{3B9ACB9A-587A-4B43-B074-1C5BB588E3BF}" type="slidenum">
              <a:rPr lang="es-PE" smtClean="0"/>
              <a:pPr/>
              <a:t>‹Nº›</a:t>
            </a:fld>
            <a:endParaRPr lang="es-PE" dirty="0"/>
          </a:p>
        </p:txBody>
      </p:sp>
      <p:cxnSp>
        <p:nvCxnSpPr>
          <p:cNvPr id="7" name="6 Conector recto"/>
          <p:cNvCxnSpPr/>
          <p:nvPr/>
        </p:nvCxnSpPr>
        <p:spPr>
          <a:xfrm>
            <a:off x="1045006" y="944203"/>
            <a:ext cx="7641795" cy="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66257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495300" y="1600202"/>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5029201" y="1600202"/>
            <a:ext cx="36575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4513374F-7192-4441-81BE-9EEE1504CFC7}" type="datetimeFigureOut">
              <a:rPr lang="es-PE" smtClean="0"/>
              <a:pPr/>
              <a:t>15/06/2015</a:t>
            </a:fld>
            <a:endParaRPr lang="es-PE" dirty="0"/>
          </a:p>
        </p:txBody>
      </p:sp>
      <p:sp>
        <p:nvSpPr>
          <p:cNvPr id="6" name="Marcador de pie de página 5"/>
          <p:cNvSpPr>
            <a:spLocks noGrp="1"/>
          </p:cNvSpPr>
          <p:nvPr>
            <p:ph type="ftr" sz="quarter" idx="11"/>
          </p:nvPr>
        </p:nvSpPr>
        <p:spPr/>
        <p:txBody>
          <a:bodyPr/>
          <a:lstStyle/>
          <a:p>
            <a:endParaRPr lang="es-PE" dirty="0"/>
          </a:p>
        </p:txBody>
      </p:sp>
      <p:sp>
        <p:nvSpPr>
          <p:cNvPr id="7" name="Marcador de número de diapositiva 6"/>
          <p:cNvSpPr>
            <a:spLocks noGrp="1"/>
          </p:cNvSpPr>
          <p:nvPr>
            <p:ph type="sldNum" sz="quarter" idx="12"/>
          </p:nvPr>
        </p:nvSpPr>
        <p:spPr/>
        <p:txBody>
          <a:bodyPr/>
          <a:lstStyle/>
          <a:p>
            <a:fld id="{3B9ACB9A-587A-4B43-B074-1C5BB588E3BF}" type="slidenum">
              <a:rPr lang="es-PE" smtClean="0"/>
              <a:pPr/>
              <a:t>‹Nº›</a:t>
            </a:fld>
            <a:endParaRPr lang="es-PE" dirty="0"/>
          </a:p>
        </p:txBody>
      </p:sp>
      <p:cxnSp>
        <p:nvCxnSpPr>
          <p:cNvPr id="8" name="7 Conector recto"/>
          <p:cNvCxnSpPr/>
          <p:nvPr/>
        </p:nvCxnSpPr>
        <p:spPr>
          <a:xfrm>
            <a:off x="1045006" y="944203"/>
            <a:ext cx="7641795" cy="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315751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4513374F-7192-4441-81BE-9EEE1504CFC7}" type="datetimeFigureOut">
              <a:rPr lang="es-PE" smtClean="0"/>
              <a:pPr/>
              <a:t>15/06/2015</a:t>
            </a:fld>
            <a:endParaRPr lang="es-PE" dirty="0"/>
          </a:p>
        </p:txBody>
      </p:sp>
      <p:sp>
        <p:nvSpPr>
          <p:cNvPr id="4" name="Marcador de pie de página 3"/>
          <p:cNvSpPr>
            <a:spLocks noGrp="1"/>
          </p:cNvSpPr>
          <p:nvPr>
            <p:ph type="ftr" sz="quarter" idx="11"/>
          </p:nvPr>
        </p:nvSpPr>
        <p:spPr/>
        <p:txBody>
          <a:bodyPr/>
          <a:lstStyle/>
          <a:p>
            <a:endParaRPr lang="es-PE" dirty="0"/>
          </a:p>
        </p:txBody>
      </p:sp>
      <p:sp>
        <p:nvSpPr>
          <p:cNvPr id="5" name="Marcador de número de diapositiva 4"/>
          <p:cNvSpPr>
            <a:spLocks noGrp="1"/>
          </p:cNvSpPr>
          <p:nvPr>
            <p:ph type="sldNum" sz="quarter" idx="12"/>
          </p:nvPr>
        </p:nvSpPr>
        <p:spPr/>
        <p:txBody>
          <a:bodyPr/>
          <a:lstStyle/>
          <a:p>
            <a:fld id="{3B9ACB9A-587A-4B43-B074-1C5BB588E3BF}" type="slidenum">
              <a:rPr lang="es-PE" smtClean="0"/>
              <a:pPr/>
              <a:t>‹Nº›</a:t>
            </a:fld>
            <a:endParaRPr lang="es-PE" dirty="0"/>
          </a:p>
        </p:txBody>
      </p:sp>
      <p:cxnSp>
        <p:nvCxnSpPr>
          <p:cNvPr id="6" name="5 Conector recto"/>
          <p:cNvCxnSpPr/>
          <p:nvPr/>
        </p:nvCxnSpPr>
        <p:spPr>
          <a:xfrm>
            <a:off x="1045006" y="944203"/>
            <a:ext cx="7641795" cy="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9297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120564" y="148515"/>
            <a:ext cx="7566237" cy="750121"/>
          </a:xfrm>
        </p:spPr>
        <p:txBody>
          <a:bodyPr/>
          <a:lstStyle>
            <a:lvl1pPr>
              <a:defRPr/>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457200" y="1337481"/>
            <a:ext cx="4040188" cy="83739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45026" y="1337481"/>
            <a:ext cx="4041775" cy="83739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4513374F-7192-4441-81BE-9EEE1504CFC7}" type="datetimeFigureOut">
              <a:rPr lang="es-PE" smtClean="0"/>
              <a:pPr/>
              <a:t>15/06/2015</a:t>
            </a:fld>
            <a:endParaRPr lang="es-PE" dirty="0"/>
          </a:p>
        </p:txBody>
      </p:sp>
      <p:sp>
        <p:nvSpPr>
          <p:cNvPr id="8" name="Marcador de pie de página 7"/>
          <p:cNvSpPr>
            <a:spLocks noGrp="1"/>
          </p:cNvSpPr>
          <p:nvPr>
            <p:ph type="ftr" sz="quarter" idx="11"/>
          </p:nvPr>
        </p:nvSpPr>
        <p:spPr/>
        <p:txBody>
          <a:bodyPr/>
          <a:lstStyle/>
          <a:p>
            <a:endParaRPr lang="es-PE" dirty="0"/>
          </a:p>
        </p:txBody>
      </p:sp>
      <p:sp>
        <p:nvSpPr>
          <p:cNvPr id="9" name="Marcador de número de diapositiva 8"/>
          <p:cNvSpPr>
            <a:spLocks noGrp="1"/>
          </p:cNvSpPr>
          <p:nvPr>
            <p:ph type="sldNum" sz="quarter" idx="12"/>
          </p:nvPr>
        </p:nvSpPr>
        <p:spPr/>
        <p:txBody>
          <a:bodyPr/>
          <a:lstStyle/>
          <a:p>
            <a:fld id="{3B9ACB9A-587A-4B43-B074-1C5BB588E3BF}" type="slidenum">
              <a:rPr lang="es-PE" smtClean="0"/>
              <a:pPr/>
              <a:t>‹Nº›</a:t>
            </a:fld>
            <a:endParaRPr lang="es-PE" dirty="0"/>
          </a:p>
        </p:txBody>
      </p:sp>
      <p:cxnSp>
        <p:nvCxnSpPr>
          <p:cNvPr id="10" name="9 Conector recto"/>
          <p:cNvCxnSpPr/>
          <p:nvPr/>
        </p:nvCxnSpPr>
        <p:spPr>
          <a:xfrm>
            <a:off x="1045006" y="944203"/>
            <a:ext cx="7641795" cy="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97915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513374F-7192-4441-81BE-9EEE1504CFC7}" type="datetimeFigureOut">
              <a:rPr lang="es-PE" smtClean="0"/>
              <a:pPr/>
              <a:t>15/06/2015</a:t>
            </a:fld>
            <a:endParaRPr lang="es-PE" dirty="0"/>
          </a:p>
        </p:txBody>
      </p:sp>
      <p:sp>
        <p:nvSpPr>
          <p:cNvPr id="3" name="Marcador de pie de página 2"/>
          <p:cNvSpPr>
            <a:spLocks noGrp="1"/>
          </p:cNvSpPr>
          <p:nvPr>
            <p:ph type="ftr" sz="quarter" idx="11"/>
          </p:nvPr>
        </p:nvSpPr>
        <p:spPr/>
        <p:txBody>
          <a:bodyPr/>
          <a:lstStyle/>
          <a:p>
            <a:endParaRPr lang="es-PE" dirty="0"/>
          </a:p>
        </p:txBody>
      </p:sp>
      <p:sp>
        <p:nvSpPr>
          <p:cNvPr id="4" name="Marcador de número de diapositiva 3"/>
          <p:cNvSpPr>
            <a:spLocks noGrp="1"/>
          </p:cNvSpPr>
          <p:nvPr>
            <p:ph type="sldNum" sz="quarter" idx="12"/>
          </p:nvPr>
        </p:nvSpPr>
        <p:spPr/>
        <p:txBody>
          <a:bodyPr/>
          <a:lstStyle/>
          <a:p>
            <a:fld id="{3B9ACB9A-587A-4B43-B074-1C5BB588E3BF}" type="slidenum">
              <a:rPr lang="es-PE" smtClean="0"/>
              <a:pPr/>
              <a:t>‹Nº›</a:t>
            </a:fld>
            <a:endParaRPr lang="es-PE" dirty="0"/>
          </a:p>
        </p:txBody>
      </p:sp>
    </p:spTree>
    <p:extLst>
      <p:ext uri="{BB962C8B-B14F-4D97-AF65-F5344CB8AC3E}">
        <p14:creationId xmlns:p14="http://schemas.microsoft.com/office/powerpoint/2010/main" val="42879800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rot="16200000">
            <a:off x="-2022558" y="3304415"/>
            <a:ext cx="4959516" cy="683981"/>
          </a:xfrm>
        </p:spPr>
        <p:txBody>
          <a:bodyPr anchor="b"/>
          <a:lstStyle>
            <a:lvl1pPr algn="l">
              <a:defRPr sz="2000" b="1"/>
            </a:lvl1pPr>
          </a:lstStyle>
          <a:p>
            <a:r>
              <a:rPr lang="es-ES" smtClean="0"/>
              <a:t>Haga clic para modificar el estilo de título del patrón</a:t>
            </a:r>
            <a:endParaRPr lang="es-ES" dirty="0"/>
          </a:p>
        </p:txBody>
      </p:sp>
      <p:sp>
        <p:nvSpPr>
          <p:cNvPr id="3" name="Marcador de contenido 2"/>
          <p:cNvSpPr>
            <a:spLocks noGrp="1"/>
          </p:cNvSpPr>
          <p:nvPr>
            <p:ph idx="1"/>
          </p:nvPr>
        </p:nvSpPr>
        <p:spPr>
          <a:xfrm>
            <a:off x="3575051" y="1166648"/>
            <a:ext cx="5111750" cy="49595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Marcador de texto 3"/>
          <p:cNvSpPr>
            <a:spLocks noGrp="1"/>
          </p:cNvSpPr>
          <p:nvPr>
            <p:ph type="body" sz="half" idx="2"/>
          </p:nvPr>
        </p:nvSpPr>
        <p:spPr>
          <a:xfrm>
            <a:off x="1178775" y="1166648"/>
            <a:ext cx="2286738" cy="49595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513374F-7192-4441-81BE-9EEE1504CFC7}" type="datetimeFigureOut">
              <a:rPr lang="es-PE" smtClean="0"/>
              <a:pPr/>
              <a:t>15/06/2015</a:t>
            </a:fld>
            <a:endParaRPr lang="es-PE" dirty="0"/>
          </a:p>
        </p:txBody>
      </p:sp>
      <p:sp>
        <p:nvSpPr>
          <p:cNvPr id="6" name="Marcador de pie de página 5"/>
          <p:cNvSpPr>
            <a:spLocks noGrp="1"/>
          </p:cNvSpPr>
          <p:nvPr>
            <p:ph type="ftr" sz="quarter" idx="11"/>
          </p:nvPr>
        </p:nvSpPr>
        <p:spPr/>
        <p:txBody>
          <a:bodyPr/>
          <a:lstStyle/>
          <a:p>
            <a:endParaRPr lang="es-PE" dirty="0"/>
          </a:p>
        </p:txBody>
      </p:sp>
      <p:sp>
        <p:nvSpPr>
          <p:cNvPr id="7" name="Marcador de número de diapositiva 6"/>
          <p:cNvSpPr>
            <a:spLocks noGrp="1"/>
          </p:cNvSpPr>
          <p:nvPr>
            <p:ph type="sldNum" sz="quarter" idx="12"/>
          </p:nvPr>
        </p:nvSpPr>
        <p:spPr/>
        <p:txBody>
          <a:bodyPr/>
          <a:lstStyle/>
          <a:p>
            <a:fld id="{3B9ACB9A-587A-4B43-B074-1C5BB588E3BF}" type="slidenum">
              <a:rPr lang="es-PE" smtClean="0"/>
              <a:pPr/>
              <a:t>‹Nº›</a:t>
            </a:fld>
            <a:endParaRPr lang="es-PE" dirty="0"/>
          </a:p>
        </p:txBody>
      </p:sp>
      <p:cxnSp>
        <p:nvCxnSpPr>
          <p:cNvPr id="8" name="7 Conector recto"/>
          <p:cNvCxnSpPr/>
          <p:nvPr/>
        </p:nvCxnSpPr>
        <p:spPr>
          <a:xfrm>
            <a:off x="974701" y="1008992"/>
            <a:ext cx="0" cy="5117171"/>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08548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4513374F-7192-4441-81BE-9EEE1504CFC7}" type="datetimeFigureOut">
              <a:rPr lang="es-PE" smtClean="0"/>
              <a:pPr/>
              <a:t>15/06/2015</a:t>
            </a:fld>
            <a:endParaRPr lang="es-PE" dirty="0"/>
          </a:p>
        </p:txBody>
      </p:sp>
      <p:sp>
        <p:nvSpPr>
          <p:cNvPr id="5" name="Marcador de pie de página 4"/>
          <p:cNvSpPr>
            <a:spLocks noGrp="1"/>
          </p:cNvSpPr>
          <p:nvPr>
            <p:ph type="ftr" sz="quarter" idx="11"/>
          </p:nvPr>
        </p:nvSpPr>
        <p:spPr/>
        <p:txBody>
          <a:bodyPr/>
          <a:lstStyle/>
          <a:p>
            <a:endParaRPr lang="es-PE" dirty="0"/>
          </a:p>
        </p:txBody>
      </p:sp>
      <p:sp>
        <p:nvSpPr>
          <p:cNvPr id="6" name="Marcador de número de diapositiva 5"/>
          <p:cNvSpPr>
            <a:spLocks noGrp="1"/>
          </p:cNvSpPr>
          <p:nvPr>
            <p:ph type="sldNum" sz="quarter" idx="12"/>
          </p:nvPr>
        </p:nvSpPr>
        <p:spPr/>
        <p:txBody>
          <a:bodyPr/>
          <a:lstStyle/>
          <a:p>
            <a:fld id="{3B9ACB9A-587A-4B43-B074-1C5BB588E3BF}" type="slidenum">
              <a:rPr lang="es-PE" smtClean="0"/>
              <a:pPr/>
              <a:t>‹Nº›</a:t>
            </a:fld>
            <a:endParaRPr lang="es-PE" dirty="0"/>
          </a:p>
        </p:txBody>
      </p:sp>
      <p:cxnSp>
        <p:nvCxnSpPr>
          <p:cNvPr id="7" name="6 Conector recto"/>
          <p:cNvCxnSpPr/>
          <p:nvPr/>
        </p:nvCxnSpPr>
        <p:spPr>
          <a:xfrm>
            <a:off x="1045006" y="944203"/>
            <a:ext cx="7641795" cy="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73816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Imagen 4" descr="fondo-de-pantalla-1.jpg"/>
          <p:cNvPicPr>
            <a:picLocks noChangeAspect="1"/>
          </p:cNvPicPr>
          <p:nvPr/>
        </p:nvPicPr>
        <p:blipFill rotWithShape="1">
          <a:blip r:embed="rId13">
            <a:extLst>
              <a:ext uri="{28A0092B-C50C-407E-A947-70E740481C1C}">
                <a14:useLocalDpi xmlns:a14="http://schemas.microsoft.com/office/drawing/2010/main" val="0"/>
              </a:ext>
            </a:extLst>
          </a:blip>
          <a:srcRect b="14428"/>
          <a:stretch/>
        </p:blipFill>
        <p:spPr>
          <a:xfrm>
            <a:off x="0" y="1"/>
            <a:ext cx="9260422" cy="6858000"/>
          </a:xfrm>
          <a:prstGeom prst="rect">
            <a:avLst/>
          </a:prstGeom>
        </p:spPr>
      </p:pic>
      <p:sp>
        <p:nvSpPr>
          <p:cNvPr id="2" name="Marcador de título 1"/>
          <p:cNvSpPr>
            <a:spLocks noGrp="1"/>
          </p:cNvSpPr>
          <p:nvPr>
            <p:ph type="title"/>
          </p:nvPr>
        </p:nvSpPr>
        <p:spPr>
          <a:xfrm>
            <a:off x="1179375" y="43840"/>
            <a:ext cx="7423115" cy="900363"/>
          </a:xfrm>
          <a:prstGeom prst="rect">
            <a:avLst/>
          </a:prstGeom>
        </p:spPr>
        <p:txBody>
          <a:bodyPr vert="horz" lIns="91440" tIns="45720" rIns="91440" bIns="45720" rtlCol="0" anchor="ctr">
            <a:normAutofit/>
          </a:bodyPr>
          <a:lstStyle/>
          <a:p>
            <a:r>
              <a:rPr lang="es-ES_tradnl" dirty="0" smtClean="0"/>
              <a:t>Clic para editar título</a:t>
            </a:r>
            <a:endParaRPr lang="es-ES" dirty="0"/>
          </a:p>
        </p:txBody>
      </p:sp>
      <p:sp>
        <p:nvSpPr>
          <p:cNvPr id="3" name="Marcador de texto 2"/>
          <p:cNvSpPr>
            <a:spLocks noGrp="1"/>
          </p:cNvSpPr>
          <p:nvPr>
            <p:ph type="body" idx="1"/>
          </p:nvPr>
        </p:nvSpPr>
        <p:spPr>
          <a:xfrm>
            <a:off x="457200" y="1292772"/>
            <a:ext cx="8229600" cy="4351284"/>
          </a:xfrm>
          <a:prstGeom prst="rect">
            <a:avLst/>
          </a:prstGeom>
        </p:spPr>
        <p:txBody>
          <a:bodyPr vert="horz" lIns="91440" tIns="45720" rIns="91440" bIns="45720" rtlCol="0">
            <a:normAutofit/>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4" name="Marcador de fecha 3"/>
          <p:cNvSpPr>
            <a:spLocks noGrp="1"/>
          </p:cNvSpPr>
          <p:nvPr>
            <p:ph type="dt" sz="half" idx="2"/>
          </p:nvPr>
        </p:nvSpPr>
        <p:spPr>
          <a:xfrm>
            <a:off x="457200" y="6356352"/>
            <a:ext cx="139100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13374F-7192-4441-81BE-9EEE1504CFC7}" type="datetimeFigureOut">
              <a:rPr lang="es-PE" smtClean="0"/>
              <a:pPr/>
              <a:t>15/06/2015</a:t>
            </a:fld>
            <a:endParaRPr lang="es-PE" dirty="0"/>
          </a:p>
        </p:txBody>
      </p:sp>
      <p:sp>
        <p:nvSpPr>
          <p:cNvPr id="5" name="Marcador de pie de página 4"/>
          <p:cNvSpPr>
            <a:spLocks noGrp="1"/>
          </p:cNvSpPr>
          <p:nvPr>
            <p:ph type="ftr" sz="quarter" idx="3"/>
          </p:nvPr>
        </p:nvSpPr>
        <p:spPr>
          <a:xfrm>
            <a:off x="2367455" y="6360749"/>
            <a:ext cx="175098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dirty="0"/>
          </a:p>
        </p:txBody>
      </p:sp>
      <p:sp>
        <p:nvSpPr>
          <p:cNvPr id="6" name="Marcador de número de diapositiva 5"/>
          <p:cNvSpPr>
            <a:spLocks noGrp="1"/>
          </p:cNvSpPr>
          <p:nvPr>
            <p:ph type="sldNum" sz="quarter" idx="4"/>
          </p:nvPr>
        </p:nvSpPr>
        <p:spPr>
          <a:xfrm>
            <a:off x="4551925" y="6386334"/>
            <a:ext cx="1691218" cy="335143"/>
          </a:xfrm>
          <a:prstGeom prst="rect">
            <a:avLst/>
          </a:prstGeom>
        </p:spPr>
        <p:txBody>
          <a:bodyPr vert="horz" lIns="91440" tIns="45720" rIns="91440" bIns="45720" rtlCol="0" anchor="ctr"/>
          <a:lstStyle>
            <a:lvl1pPr algn="ctr">
              <a:defRPr sz="1200">
                <a:solidFill>
                  <a:schemeClr val="tx1">
                    <a:tint val="75000"/>
                  </a:schemeClr>
                </a:solidFill>
              </a:defRPr>
            </a:lvl1pPr>
          </a:lstStyle>
          <a:p>
            <a:fld id="{3B9ACB9A-587A-4B43-B074-1C5BB588E3BF}" type="slidenum">
              <a:rPr lang="es-PE" smtClean="0"/>
              <a:pPr/>
              <a:t>‹Nº›</a:t>
            </a:fld>
            <a:endParaRPr lang="es-PE" dirty="0"/>
          </a:p>
        </p:txBody>
      </p:sp>
      <p:pic>
        <p:nvPicPr>
          <p:cNvPr id="9" name="Imagen 4" descr="fondo-de-pantalla-1.jpg"/>
          <p:cNvPicPr>
            <a:picLocks noChangeAspect="1"/>
          </p:cNvPicPr>
          <p:nvPr/>
        </p:nvPicPr>
        <p:blipFill rotWithShape="1">
          <a:blip r:embed="rId13">
            <a:extLst>
              <a:ext uri="{28A0092B-C50C-407E-A947-70E740481C1C}">
                <a14:useLocalDpi xmlns:a14="http://schemas.microsoft.com/office/drawing/2010/main" val="0"/>
              </a:ext>
            </a:extLst>
          </a:blip>
          <a:srcRect l="63005" t="85372" r="5725" b="6134"/>
          <a:stretch/>
        </p:blipFill>
        <p:spPr>
          <a:xfrm>
            <a:off x="6899437" y="6386334"/>
            <a:ext cx="1966930" cy="339540"/>
          </a:xfrm>
          <a:prstGeom prst="rect">
            <a:avLst/>
          </a:prstGeom>
        </p:spPr>
      </p:pic>
      <p:pic>
        <p:nvPicPr>
          <p:cNvPr id="7" name="Imagen 4" descr="fondo-de-pantalla-2.jpg"/>
          <p:cNvPicPr>
            <a:picLocks noChangeAspect="1"/>
          </p:cNvPicPr>
          <p:nvPr/>
        </p:nvPicPr>
        <p:blipFill rotWithShape="1">
          <a:blip r:embed="rId14">
            <a:extLst>
              <a:ext uri="{28A0092B-C50C-407E-A947-70E740481C1C}">
                <a14:useLocalDpi xmlns:a14="http://schemas.microsoft.com/office/drawing/2010/main" val="0"/>
              </a:ext>
            </a:extLst>
          </a:blip>
          <a:srcRect l="9123" t="3416" r="83716" b="85176"/>
          <a:stretch/>
        </p:blipFill>
        <p:spPr>
          <a:xfrm>
            <a:off x="239360" y="-1"/>
            <a:ext cx="748032" cy="944204"/>
          </a:xfrm>
          <a:prstGeom prst="rect">
            <a:avLst/>
          </a:prstGeom>
        </p:spPr>
      </p:pic>
    </p:spTree>
    <p:extLst>
      <p:ext uri="{BB962C8B-B14F-4D97-AF65-F5344CB8AC3E}">
        <p14:creationId xmlns:p14="http://schemas.microsoft.com/office/powerpoint/2010/main" val="248176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a:spLocks noGrp="1"/>
          </p:cNvSpPr>
          <p:nvPr>
            <p:ph type="title"/>
          </p:nvPr>
        </p:nvSpPr>
        <p:spPr>
          <a:xfrm>
            <a:off x="1214414" y="0"/>
            <a:ext cx="7772400" cy="1362075"/>
          </a:xfrm>
        </p:spPr>
        <p:txBody>
          <a:bodyPr>
            <a:noAutofit/>
          </a:bodyPr>
          <a:lstStyle/>
          <a:p>
            <a:r>
              <a:rPr lang="es-PE" sz="2400" dirty="0" smtClean="0"/>
              <a:t>FACULTAD DE CIENCIAS EMPRESARIALES</a:t>
            </a:r>
            <a:br>
              <a:rPr lang="es-PE" sz="2400" dirty="0" smtClean="0"/>
            </a:br>
            <a:r>
              <a:rPr lang="es-PE" sz="2400" dirty="0" smtClean="0"/>
              <a:t>ESCUELA ACADÉMICO PROFESIONAL DE ADMINISTRACION</a:t>
            </a:r>
          </a:p>
        </p:txBody>
      </p:sp>
      <p:sp>
        <p:nvSpPr>
          <p:cNvPr id="9" name="2 Marcador de texto"/>
          <p:cNvSpPr>
            <a:spLocks noGrp="1"/>
          </p:cNvSpPr>
          <p:nvPr>
            <p:ph type="body" idx="1"/>
          </p:nvPr>
        </p:nvSpPr>
        <p:spPr>
          <a:xfrm>
            <a:off x="785786" y="1500174"/>
            <a:ext cx="7772400" cy="2571768"/>
          </a:xfrm>
        </p:spPr>
        <p:txBody>
          <a:bodyPr>
            <a:noAutofit/>
          </a:bodyPr>
          <a:lstStyle/>
          <a:p>
            <a:r>
              <a:rPr lang="es-PE" sz="4800" dirty="0" smtClean="0">
                <a:solidFill>
                  <a:schemeClr val="accent5">
                    <a:lumMod val="75000"/>
                  </a:schemeClr>
                </a:solidFill>
                <a:effectLst>
                  <a:outerShdw blurRad="38100" dist="38100" dir="2700000" algn="tl">
                    <a:srgbClr val="000000">
                      <a:alpha val="43137"/>
                    </a:srgbClr>
                  </a:outerShdw>
                </a:effectLst>
              </a:rPr>
              <a:t>Gestión de </a:t>
            </a:r>
          </a:p>
          <a:p>
            <a:r>
              <a:rPr lang="es-PE" sz="4800" dirty="0" smtClean="0">
                <a:solidFill>
                  <a:schemeClr val="accent5">
                    <a:lumMod val="75000"/>
                  </a:schemeClr>
                </a:solidFill>
                <a:effectLst>
                  <a:outerShdw blurRad="38100" dist="38100" dir="2700000" algn="tl">
                    <a:srgbClr val="000000">
                      <a:alpha val="43137"/>
                    </a:srgbClr>
                  </a:outerShdw>
                </a:effectLst>
              </a:rPr>
              <a:t>Proyectos de Inversión</a:t>
            </a:r>
            <a:endParaRPr lang="es-PE" sz="4800" dirty="0">
              <a:solidFill>
                <a:schemeClr val="accent5">
                  <a:lumMod val="75000"/>
                </a:schemeClr>
              </a:solidFill>
              <a:effectLst>
                <a:outerShdw blurRad="38100" dist="38100" dir="2700000" algn="tl">
                  <a:srgbClr val="000000">
                    <a:alpha val="43137"/>
                  </a:srgbClr>
                </a:outerShdw>
              </a:effectLst>
            </a:endParaRPr>
          </a:p>
        </p:txBody>
      </p:sp>
      <p:sp>
        <p:nvSpPr>
          <p:cNvPr id="10" name="1 Título"/>
          <p:cNvSpPr txBox="1">
            <a:spLocks/>
          </p:cNvSpPr>
          <p:nvPr/>
        </p:nvSpPr>
        <p:spPr>
          <a:xfrm>
            <a:off x="571472" y="4857760"/>
            <a:ext cx="7772400" cy="1362075"/>
          </a:xfrm>
          <a:prstGeom prst="rect">
            <a:avLst/>
          </a:prstGeom>
        </p:spPr>
        <p:txBody>
          <a:bodyPr vert="horz" lIns="91440" tIns="45720" rIns="91440" bIns="45720" rtlCol="0" anchor="t">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s-PE" sz="2400" b="1"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PE" sz="2400" b="1" i="0" u="none" strike="noStrike" kern="1200" cap="none" spc="0" normalizeH="0" baseline="0" noProof="0" dirty="0" smtClean="0">
                <a:ln>
                  <a:noFill/>
                </a:ln>
                <a:solidFill>
                  <a:schemeClr val="tx1"/>
                </a:solidFill>
                <a:effectLst/>
                <a:uLnTx/>
                <a:uFillTx/>
                <a:latin typeface="+mj-lt"/>
                <a:ea typeface="+mj-ea"/>
                <a:cs typeface="+mj-cs"/>
              </a:rPr>
              <a:t>II Unidad</a:t>
            </a:r>
          </a:p>
          <a:p>
            <a:pPr marL="0" marR="0" lvl="0" indent="0" algn="ctr" defTabSz="457200" rtl="0" eaLnBrk="1" fontAlgn="auto" latinLnBrk="0" hangingPunct="1">
              <a:lnSpc>
                <a:spcPct val="100000"/>
              </a:lnSpc>
              <a:spcBef>
                <a:spcPct val="0"/>
              </a:spcBef>
              <a:spcAft>
                <a:spcPts val="0"/>
              </a:spcAft>
              <a:buClrTx/>
              <a:buSzTx/>
              <a:buFontTx/>
              <a:buNone/>
              <a:tabLst/>
              <a:defRPr/>
            </a:pPr>
            <a:r>
              <a:rPr lang="es-PE" sz="2400" b="1" dirty="0" smtClean="0">
                <a:latin typeface="+mj-lt"/>
                <a:ea typeface="+mj-ea"/>
                <a:cs typeface="+mj-cs"/>
              </a:rPr>
              <a:t>25/05/2015</a:t>
            </a:r>
            <a:endParaRPr kumimoji="0" lang="es-PE" sz="24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1" name="10 Rectángulo"/>
          <p:cNvSpPr/>
          <p:nvPr/>
        </p:nvSpPr>
        <p:spPr>
          <a:xfrm>
            <a:off x="0" y="6488668"/>
            <a:ext cx="2452723" cy="307777"/>
          </a:xfrm>
          <a:prstGeom prst="rect">
            <a:avLst/>
          </a:prstGeom>
        </p:spPr>
        <p:txBody>
          <a:bodyPr wrap="none">
            <a:spAutoFit/>
          </a:bodyPr>
          <a:lstStyle/>
          <a:p>
            <a:r>
              <a:rPr lang="es-PE" sz="1400" i="1" dirty="0" smtClean="0">
                <a:solidFill>
                  <a:schemeClr val="tx2"/>
                </a:solidFill>
              </a:rPr>
              <a:t>Ing. Juan Alberto </a:t>
            </a:r>
            <a:r>
              <a:rPr lang="es-PE" sz="1400" i="1" dirty="0" err="1" smtClean="0">
                <a:solidFill>
                  <a:schemeClr val="tx2"/>
                </a:solidFill>
              </a:rPr>
              <a:t>Paucar</a:t>
            </a:r>
            <a:r>
              <a:rPr lang="es-PE" sz="1400" i="1" dirty="0" smtClean="0">
                <a:solidFill>
                  <a:schemeClr val="tx2"/>
                </a:solidFill>
              </a:rPr>
              <a:t> </a:t>
            </a:r>
            <a:r>
              <a:rPr lang="es-PE" sz="1400" i="1" dirty="0" err="1" smtClean="0">
                <a:solidFill>
                  <a:schemeClr val="tx2"/>
                </a:solidFill>
              </a:rPr>
              <a:t>Rupay</a:t>
            </a:r>
            <a:endParaRPr lang="es-PE" sz="1400" i="1" dirty="0"/>
          </a:p>
        </p:txBody>
      </p:sp>
    </p:spTree>
    <p:extLst>
      <p:ext uri="{BB962C8B-B14F-4D97-AF65-F5344CB8AC3E}">
        <p14:creationId xmlns:p14="http://schemas.microsoft.com/office/powerpoint/2010/main" val="79730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2"/>
          <a:srcRect/>
          <a:stretch>
            <a:fillRect/>
          </a:stretch>
        </p:blipFill>
        <p:spPr bwMode="auto">
          <a:xfrm>
            <a:off x="71406" y="1804998"/>
            <a:ext cx="9105900" cy="3124200"/>
          </a:xfrm>
          <a:prstGeom prst="rect">
            <a:avLst/>
          </a:prstGeom>
          <a:noFill/>
          <a:ln w="9525">
            <a:noFill/>
            <a:miter lim="800000"/>
            <a:headEnd/>
            <a:tailEnd/>
          </a:ln>
          <a:effectLst/>
        </p:spPr>
      </p:pic>
    </p:spTree>
    <p:extLst>
      <p:ext uri="{BB962C8B-B14F-4D97-AF65-F5344CB8AC3E}">
        <p14:creationId xmlns:p14="http://schemas.microsoft.com/office/powerpoint/2010/main" val="964989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2"/>
          <a:srcRect/>
          <a:stretch>
            <a:fillRect/>
          </a:stretch>
        </p:blipFill>
        <p:spPr bwMode="auto">
          <a:xfrm>
            <a:off x="228600" y="2243138"/>
            <a:ext cx="8686800" cy="2371725"/>
          </a:xfrm>
          <a:prstGeom prst="rect">
            <a:avLst/>
          </a:prstGeom>
          <a:noFill/>
          <a:ln w="9525">
            <a:noFill/>
            <a:miter lim="800000"/>
            <a:headEnd/>
            <a:tailEnd/>
          </a:ln>
          <a:effectLst/>
        </p:spPr>
      </p:pic>
    </p:spTree>
    <p:extLst>
      <p:ext uri="{BB962C8B-B14F-4D97-AF65-F5344CB8AC3E}">
        <p14:creationId xmlns:p14="http://schemas.microsoft.com/office/powerpoint/2010/main" val="9649892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00034" y="1142984"/>
            <a:ext cx="3160802" cy="400110"/>
          </a:xfrm>
          <a:prstGeom prst="rect">
            <a:avLst/>
          </a:prstGeom>
        </p:spPr>
        <p:txBody>
          <a:bodyPr wrap="none">
            <a:spAutoFit/>
          </a:bodyPr>
          <a:lstStyle/>
          <a:p>
            <a:r>
              <a:rPr lang="es-ES" sz="2000" b="1" dirty="0"/>
              <a:t>	Proceso productivo</a:t>
            </a:r>
          </a:p>
        </p:txBody>
      </p:sp>
      <p:pic>
        <p:nvPicPr>
          <p:cNvPr id="4" name="Imagen 4"/>
          <p:cNvPicPr>
            <a:picLocks noChangeAspect="1"/>
          </p:cNvPicPr>
          <p:nvPr/>
        </p:nvPicPr>
        <p:blipFill>
          <a:blip r:embed="rId2"/>
          <a:stretch>
            <a:fillRect/>
          </a:stretch>
        </p:blipFill>
        <p:spPr>
          <a:xfrm>
            <a:off x="641444" y="1714488"/>
            <a:ext cx="8502556" cy="4471649"/>
          </a:xfrm>
          <a:prstGeom prst="rect">
            <a:avLst/>
          </a:prstGeom>
        </p:spPr>
      </p:pic>
    </p:spTree>
    <p:extLst>
      <p:ext uri="{BB962C8B-B14F-4D97-AF65-F5344CB8AC3E}">
        <p14:creationId xmlns:p14="http://schemas.microsoft.com/office/powerpoint/2010/main" val="9649892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2"/>
          <p:cNvPicPr>
            <a:picLocks noChangeAspect="1"/>
          </p:cNvPicPr>
          <p:nvPr/>
        </p:nvPicPr>
        <p:blipFill rotWithShape="1">
          <a:blip r:embed="rId2"/>
          <a:srcRect l="3392" r="1641"/>
          <a:stretch/>
        </p:blipFill>
        <p:spPr>
          <a:xfrm>
            <a:off x="714348" y="1357298"/>
            <a:ext cx="8052180" cy="5131559"/>
          </a:xfrm>
          <a:prstGeom prst="rect">
            <a:avLst/>
          </a:prstGeom>
        </p:spPr>
      </p:pic>
    </p:spTree>
    <p:extLst>
      <p:ext uri="{BB962C8B-B14F-4D97-AF65-F5344CB8AC3E}">
        <p14:creationId xmlns:p14="http://schemas.microsoft.com/office/powerpoint/2010/main" val="964989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1"/>
          <p:cNvSpPr/>
          <p:nvPr/>
        </p:nvSpPr>
        <p:spPr>
          <a:xfrm>
            <a:off x="1214414" y="285728"/>
            <a:ext cx="3453446" cy="400110"/>
          </a:xfrm>
          <a:prstGeom prst="rect">
            <a:avLst/>
          </a:prstGeom>
        </p:spPr>
        <p:txBody>
          <a:bodyPr wrap="none">
            <a:spAutoFit/>
          </a:bodyPr>
          <a:lstStyle/>
          <a:p>
            <a:r>
              <a:rPr lang="es-ES" sz="2000" b="1" dirty="0"/>
              <a:t>	Distribución de planta</a:t>
            </a:r>
          </a:p>
        </p:txBody>
      </p:sp>
      <p:sp>
        <p:nvSpPr>
          <p:cNvPr id="4" name="Rectángulo 2"/>
          <p:cNvSpPr/>
          <p:nvPr/>
        </p:nvSpPr>
        <p:spPr>
          <a:xfrm>
            <a:off x="0" y="1142984"/>
            <a:ext cx="9001188" cy="923330"/>
          </a:xfrm>
          <a:prstGeom prst="rect">
            <a:avLst/>
          </a:prstGeom>
        </p:spPr>
        <p:txBody>
          <a:bodyPr wrap="square">
            <a:spAutoFit/>
          </a:bodyPr>
          <a:lstStyle/>
          <a:p>
            <a:pPr algn="just"/>
            <a:r>
              <a:rPr lang="es-ES" dirty="0"/>
              <a:t>En este grafico se muestra la distribución que tendrá el negocio para dar los servicios necesarios y donde se encontraran ubicadas el área de oficina, el cuarto de refacciones, el cuarto de herramientas, el baño público, la zona de trabajo y las entradas vehiculares.</a:t>
            </a:r>
          </a:p>
        </p:txBody>
      </p:sp>
      <p:pic>
        <p:nvPicPr>
          <p:cNvPr id="6" name="Imagen 3"/>
          <p:cNvPicPr>
            <a:picLocks noChangeAspect="1"/>
          </p:cNvPicPr>
          <p:nvPr/>
        </p:nvPicPr>
        <p:blipFill>
          <a:blip r:embed="rId2"/>
          <a:stretch>
            <a:fillRect/>
          </a:stretch>
        </p:blipFill>
        <p:spPr>
          <a:xfrm>
            <a:off x="-32" y="2143116"/>
            <a:ext cx="9262281" cy="3947194"/>
          </a:xfrm>
          <a:prstGeom prst="rect">
            <a:avLst/>
          </a:prstGeom>
        </p:spPr>
      </p:pic>
    </p:spTree>
    <p:extLst>
      <p:ext uri="{BB962C8B-B14F-4D97-AF65-F5344CB8AC3E}">
        <p14:creationId xmlns:p14="http://schemas.microsoft.com/office/powerpoint/2010/main" val="9649892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
          <p:cNvSpPr/>
          <p:nvPr/>
        </p:nvSpPr>
        <p:spPr>
          <a:xfrm>
            <a:off x="1151246" y="1071546"/>
            <a:ext cx="1029256" cy="400110"/>
          </a:xfrm>
          <a:prstGeom prst="rect">
            <a:avLst/>
          </a:prstGeom>
        </p:spPr>
        <p:txBody>
          <a:bodyPr wrap="none">
            <a:spAutoFit/>
          </a:bodyPr>
          <a:lstStyle/>
          <a:p>
            <a:r>
              <a:rPr lang="es-ES" sz="2000" b="1" dirty="0" smtClean="0"/>
              <a:t>Tamaño</a:t>
            </a:r>
            <a:endParaRPr lang="es-ES" sz="2000" b="1" dirty="0"/>
          </a:p>
        </p:txBody>
      </p:sp>
      <p:sp>
        <p:nvSpPr>
          <p:cNvPr id="5" name="Rectángulo 2"/>
          <p:cNvSpPr/>
          <p:nvPr/>
        </p:nvSpPr>
        <p:spPr>
          <a:xfrm>
            <a:off x="285720" y="1471656"/>
            <a:ext cx="9098507" cy="923330"/>
          </a:xfrm>
          <a:prstGeom prst="rect">
            <a:avLst/>
          </a:prstGeom>
        </p:spPr>
        <p:txBody>
          <a:bodyPr wrap="square">
            <a:spAutoFit/>
          </a:bodyPr>
          <a:lstStyle/>
          <a:p>
            <a:pPr algn="just"/>
            <a:r>
              <a:rPr lang="es-ES" dirty="0"/>
              <a:t>Se ha considerado la ubicación de nuestro local, para el servicio de reparación y mantenimiento vehicular. Nuestro local tendrá una extensión de 130 m2 con dimensiones de 10mts x 13mts.es un  terreno regular apto para la instalación de negocio.</a:t>
            </a:r>
          </a:p>
        </p:txBody>
      </p:sp>
      <p:pic>
        <p:nvPicPr>
          <p:cNvPr id="6" name="Imagen 4"/>
          <p:cNvPicPr>
            <a:picLocks noChangeAspect="1"/>
          </p:cNvPicPr>
          <p:nvPr/>
        </p:nvPicPr>
        <p:blipFill>
          <a:blip r:embed="rId2"/>
          <a:stretch>
            <a:fillRect/>
          </a:stretch>
        </p:blipFill>
        <p:spPr>
          <a:xfrm>
            <a:off x="1044546" y="2549067"/>
            <a:ext cx="7971193" cy="3603280"/>
          </a:xfrm>
          <a:prstGeom prst="rect">
            <a:avLst/>
          </a:prstGeom>
        </p:spPr>
      </p:pic>
    </p:spTree>
    <p:extLst>
      <p:ext uri="{BB962C8B-B14F-4D97-AF65-F5344CB8AC3E}">
        <p14:creationId xmlns:p14="http://schemas.microsoft.com/office/powerpoint/2010/main" val="964989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14414" y="214290"/>
            <a:ext cx="2384051" cy="400110"/>
          </a:xfrm>
          <a:prstGeom prst="rect">
            <a:avLst/>
          </a:prstGeom>
        </p:spPr>
        <p:txBody>
          <a:bodyPr wrap="none">
            <a:spAutoFit/>
          </a:bodyPr>
          <a:lstStyle/>
          <a:p>
            <a:r>
              <a:rPr lang="es-ES" sz="2000" b="1" dirty="0"/>
              <a:t>	Localización</a:t>
            </a:r>
          </a:p>
        </p:txBody>
      </p:sp>
      <p:sp>
        <p:nvSpPr>
          <p:cNvPr id="3" name="Rectángulo 2"/>
          <p:cNvSpPr/>
          <p:nvPr/>
        </p:nvSpPr>
        <p:spPr>
          <a:xfrm>
            <a:off x="214282" y="1285860"/>
            <a:ext cx="8929718" cy="369332"/>
          </a:xfrm>
          <a:prstGeom prst="rect">
            <a:avLst/>
          </a:prstGeom>
        </p:spPr>
        <p:txBody>
          <a:bodyPr wrap="square">
            <a:spAutoFit/>
          </a:bodyPr>
          <a:lstStyle/>
          <a:p>
            <a:r>
              <a:rPr lang="es-ES" dirty="0"/>
              <a:t>La Ubicación de nuestro  proyecto será en Av. la pampilla 123 Ventanillas.</a:t>
            </a:r>
          </a:p>
        </p:txBody>
      </p:sp>
      <p:pic>
        <p:nvPicPr>
          <p:cNvPr id="4" name="Imagen 3"/>
          <p:cNvPicPr>
            <a:picLocks noChangeAspect="1"/>
          </p:cNvPicPr>
          <p:nvPr/>
        </p:nvPicPr>
        <p:blipFill>
          <a:blip r:embed="rId2"/>
          <a:stretch>
            <a:fillRect/>
          </a:stretch>
        </p:blipFill>
        <p:spPr>
          <a:xfrm>
            <a:off x="714348" y="1785926"/>
            <a:ext cx="8065827" cy="4536911"/>
          </a:xfrm>
          <a:prstGeom prst="rect">
            <a:avLst/>
          </a:prstGeom>
        </p:spPr>
      </p:pic>
    </p:spTree>
    <p:extLst>
      <p:ext uri="{BB962C8B-B14F-4D97-AF65-F5344CB8AC3E}">
        <p14:creationId xmlns:p14="http://schemas.microsoft.com/office/powerpoint/2010/main" val="9649892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2"/>
          <p:cNvSpPr/>
          <p:nvPr/>
        </p:nvSpPr>
        <p:spPr>
          <a:xfrm>
            <a:off x="687574" y="1197169"/>
            <a:ext cx="5841792" cy="461665"/>
          </a:xfrm>
          <a:prstGeom prst="rect">
            <a:avLst/>
          </a:prstGeom>
        </p:spPr>
        <p:txBody>
          <a:bodyPr wrap="none">
            <a:spAutoFit/>
          </a:bodyPr>
          <a:lstStyle/>
          <a:p>
            <a:r>
              <a:rPr lang="es-ES" sz="2400" b="1" dirty="0"/>
              <a:t>	Gastos de administración proyectado</a:t>
            </a:r>
          </a:p>
        </p:txBody>
      </p:sp>
      <p:pic>
        <p:nvPicPr>
          <p:cNvPr id="3" name="Imagen 4"/>
          <p:cNvPicPr>
            <a:picLocks noChangeAspect="1"/>
          </p:cNvPicPr>
          <p:nvPr/>
        </p:nvPicPr>
        <p:blipFill rotWithShape="1">
          <a:blip r:embed="rId2"/>
          <a:srcRect l="20140" t="40812" r="25420" b="23927"/>
          <a:stretch/>
        </p:blipFill>
        <p:spPr>
          <a:xfrm>
            <a:off x="500034" y="1928802"/>
            <a:ext cx="8410425" cy="3775334"/>
          </a:xfrm>
          <a:prstGeom prst="rect">
            <a:avLst/>
          </a:prstGeom>
        </p:spPr>
      </p:pic>
    </p:spTree>
    <p:extLst>
      <p:ext uri="{BB962C8B-B14F-4D97-AF65-F5344CB8AC3E}">
        <p14:creationId xmlns:p14="http://schemas.microsoft.com/office/powerpoint/2010/main" val="9649892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65541" y="865344"/>
            <a:ext cx="3860288" cy="461665"/>
          </a:xfrm>
          <a:prstGeom prst="rect">
            <a:avLst/>
          </a:prstGeom>
        </p:spPr>
        <p:txBody>
          <a:bodyPr wrap="none">
            <a:spAutoFit/>
          </a:bodyPr>
          <a:lstStyle/>
          <a:p>
            <a:r>
              <a:rPr lang="es-ES" sz="2400" b="1" dirty="0" smtClean="0"/>
              <a:t>Gastos </a:t>
            </a:r>
            <a:r>
              <a:rPr lang="es-ES" sz="2400" b="1" dirty="0"/>
              <a:t>de ventas proyectado</a:t>
            </a:r>
          </a:p>
        </p:txBody>
      </p:sp>
      <p:pic>
        <p:nvPicPr>
          <p:cNvPr id="3" name="Imagen 2"/>
          <p:cNvPicPr>
            <a:picLocks noChangeAspect="1"/>
          </p:cNvPicPr>
          <p:nvPr/>
        </p:nvPicPr>
        <p:blipFill rotWithShape="1">
          <a:blip r:embed="rId2"/>
          <a:srcRect l="20560" t="49767" r="26574" b="23368"/>
          <a:stretch/>
        </p:blipFill>
        <p:spPr>
          <a:xfrm>
            <a:off x="0" y="1428736"/>
            <a:ext cx="9179373" cy="3857652"/>
          </a:xfrm>
          <a:prstGeom prst="rect">
            <a:avLst/>
          </a:prstGeom>
        </p:spPr>
      </p:pic>
    </p:spTree>
    <p:extLst>
      <p:ext uri="{BB962C8B-B14F-4D97-AF65-F5344CB8AC3E}">
        <p14:creationId xmlns:p14="http://schemas.microsoft.com/office/powerpoint/2010/main" val="9649892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428860" y="2714620"/>
            <a:ext cx="4572000" cy="523220"/>
          </a:xfrm>
          <a:prstGeom prst="rect">
            <a:avLst/>
          </a:prstGeom>
        </p:spPr>
        <p:txBody>
          <a:bodyPr>
            <a:spAutoFit/>
          </a:bodyPr>
          <a:lstStyle/>
          <a:p>
            <a:pPr algn="ctr"/>
            <a:r>
              <a:rPr lang="es-PE" sz="2800" b="1" dirty="0" smtClean="0">
                <a:solidFill>
                  <a:srgbClr val="FF0000"/>
                </a:solidFill>
              </a:rPr>
              <a:t>Gracias…</a:t>
            </a:r>
            <a:endParaRPr lang="es-PE" sz="2800" b="1" dirty="0">
              <a:solidFill>
                <a:srgbClr val="FF0000"/>
              </a:solidFill>
            </a:endParaRPr>
          </a:p>
        </p:txBody>
      </p:sp>
    </p:spTree>
    <p:extLst>
      <p:ext uri="{BB962C8B-B14F-4D97-AF65-F5344CB8AC3E}">
        <p14:creationId xmlns:p14="http://schemas.microsoft.com/office/powerpoint/2010/main" val="964989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2071670" y="2786058"/>
            <a:ext cx="5500726" cy="785818"/>
          </a:xfrm>
          <a:prstGeom prst="rect">
            <a:avLst/>
          </a:prstGeom>
        </p:spPr>
        <p:txBody>
          <a:bodyPr/>
          <a:lstStyle/>
          <a:p>
            <a:pPr algn="ctr"/>
            <a:r>
              <a:rPr lang="es-PE" sz="2800" b="1" dirty="0" smtClean="0">
                <a:solidFill>
                  <a:srgbClr val="FF0000"/>
                </a:solidFill>
              </a:rPr>
              <a:t>IDENTIFICACION DEL PROBLEMA </a:t>
            </a:r>
            <a:endParaRPr lang="es-PE" sz="2800" dirty="0">
              <a:solidFill>
                <a:srgbClr val="FF0000"/>
              </a:solidFill>
            </a:endParaRPr>
          </a:p>
        </p:txBody>
      </p:sp>
    </p:spTree>
    <p:extLst>
      <p:ext uri="{BB962C8B-B14F-4D97-AF65-F5344CB8AC3E}">
        <p14:creationId xmlns:p14="http://schemas.microsoft.com/office/powerpoint/2010/main" val="9649892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395288" y="1633534"/>
            <a:ext cx="8229600" cy="2290763"/>
          </a:xfrm>
          <a:prstGeom prst="rect">
            <a:avLst/>
          </a:prstGeom>
        </p:spPr>
        <p:txBody>
          <a:bodyPr/>
          <a:lstStyle/>
          <a:p>
            <a:pPr algn="just"/>
            <a:r>
              <a:rPr lang="es-PE" sz="2800" b="1" dirty="0" smtClean="0"/>
              <a:t>¿Cómo identificar los problemas?</a:t>
            </a:r>
          </a:p>
          <a:p>
            <a:pPr algn="just"/>
            <a:endParaRPr lang="es-PE" sz="2800" dirty="0" smtClean="0"/>
          </a:p>
          <a:p>
            <a:pPr algn="just"/>
            <a:r>
              <a:rPr lang="es-PE" sz="2800" dirty="0" smtClean="0"/>
              <a:t>No podemos llegar a la solución satisfactoria de un problema si no hacemos primero el esfuerzo por conocer razonablemente dicho problema. </a:t>
            </a:r>
          </a:p>
          <a:p>
            <a:pPr algn="just"/>
            <a:endParaRPr lang="es-PE" sz="2800" dirty="0" smtClean="0"/>
          </a:p>
          <a:p>
            <a:pPr algn="just"/>
            <a:r>
              <a:rPr lang="es-PE" sz="2800" dirty="0" smtClean="0"/>
              <a:t>El punto de partida para solucionar un problema es identificarlo adecuadamente. </a:t>
            </a:r>
            <a:endParaRPr lang="es-PE" sz="2800" dirty="0"/>
          </a:p>
        </p:txBody>
      </p:sp>
    </p:spTree>
    <p:extLst>
      <p:ext uri="{BB962C8B-B14F-4D97-AF65-F5344CB8AC3E}">
        <p14:creationId xmlns:p14="http://schemas.microsoft.com/office/powerpoint/2010/main" val="9649892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395288" y="1633534"/>
            <a:ext cx="8229600" cy="2290763"/>
          </a:xfrm>
          <a:prstGeom prst="rect">
            <a:avLst/>
          </a:prstGeom>
        </p:spPr>
        <p:txBody>
          <a:bodyPr/>
          <a:lstStyle/>
          <a:p>
            <a:pPr algn="just"/>
            <a:r>
              <a:rPr lang="es-PE" sz="2800" dirty="0" smtClean="0"/>
              <a:t>Un problema no es la ausencia de una solución y  por tanto su definición no debe hacerse anotando la falta de algo, sino las manifestaciones negativas de un estado. </a:t>
            </a:r>
            <a:endParaRPr lang="es-PE" sz="2800" dirty="0"/>
          </a:p>
        </p:txBody>
      </p:sp>
    </p:spTree>
    <p:extLst>
      <p:ext uri="{BB962C8B-B14F-4D97-AF65-F5344CB8AC3E}">
        <p14:creationId xmlns:p14="http://schemas.microsoft.com/office/powerpoint/2010/main" val="964989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28596" y="1428736"/>
            <a:ext cx="8229600" cy="2290763"/>
          </a:xfrm>
          <a:prstGeom prst="rect">
            <a:avLst/>
          </a:prstGeom>
        </p:spPr>
        <p:txBody>
          <a:bodyPr/>
          <a:lstStyle/>
          <a:p>
            <a:pPr algn="just"/>
            <a:r>
              <a:rPr lang="es-PE" sz="2400" b="1" dirty="0" smtClean="0"/>
              <a:t>Análisis del problema :</a:t>
            </a:r>
          </a:p>
          <a:p>
            <a:pPr algn="just"/>
            <a:endParaRPr lang="es-PE" sz="2400" dirty="0" smtClean="0"/>
          </a:p>
          <a:p>
            <a:pPr algn="just"/>
            <a:r>
              <a:rPr lang="es-PE" sz="2400" dirty="0" smtClean="0"/>
              <a:t>Se debe formarse una noción preliminar de que el  problema en sí  mismo o en competencia con otros, merece ser objeto de asignación de recursos para solucionarlo. Con el fin de conocer la trascendencia del problema puede examinar sus repercusiones mediante la exploración de los efectos que ocasiona. Los efectos pueden ser de dos tipos: los que ya se vienen percibiendo efectivamente y los que se constituyen en amenaza o peligro si el problema no es manejado oportunamente. Ambos deben incluirse. </a:t>
            </a:r>
            <a:endParaRPr lang="es-PE" sz="2400" dirty="0"/>
          </a:p>
        </p:txBody>
      </p:sp>
    </p:spTree>
    <p:extLst>
      <p:ext uri="{BB962C8B-B14F-4D97-AF65-F5344CB8AC3E}">
        <p14:creationId xmlns:p14="http://schemas.microsoft.com/office/powerpoint/2010/main" val="964989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28596" y="1428736"/>
            <a:ext cx="8229600" cy="2290763"/>
          </a:xfrm>
          <a:prstGeom prst="rect">
            <a:avLst/>
          </a:prstGeom>
        </p:spPr>
        <p:txBody>
          <a:bodyPr/>
          <a:lstStyle/>
          <a:p>
            <a:pPr algn="just"/>
            <a:r>
              <a:rPr lang="es-PE" sz="2400" b="1" dirty="0" smtClean="0"/>
              <a:t>Cada situación-problema</a:t>
            </a:r>
            <a:r>
              <a:rPr lang="es-PE" sz="2400" dirty="0" smtClean="0"/>
              <a:t> identificada  requiere ser resuelta, pero para facilitar la propuesta de buenas soluciones es necesario antes conocer mejor el problema. El conocimiento del problema consta por lo menos de dos partes: </a:t>
            </a:r>
          </a:p>
          <a:p>
            <a:pPr algn="just"/>
            <a:r>
              <a:rPr lang="es-PE" sz="2400" dirty="0" smtClean="0"/>
              <a:t>• Conocer su importancia, sus incidencias, el peligro que representa, es decir, los efectos que ocasiona. Este examen nos lleva a verificar que el problema “vale la pena  ser resuelto”. </a:t>
            </a:r>
          </a:p>
          <a:p>
            <a:pPr algn="just"/>
            <a:r>
              <a:rPr lang="es-PE" sz="2400" dirty="0" smtClean="0"/>
              <a:t>• Conocer la razón del problema, a qué se debe su existencia, es decir,  las causas que lo generan. Este conocimiento es la base para la búsqueda de soluciones. </a:t>
            </a:r>
            <a:endParaRPr lang="es-PE" sz="2400" dirty="0"/>
          </a:p>
        </p:txBody>
      </p:sp>
    </p:spTree>
    <p:extLst>
      <p:ext uri="{BB962C8B-B14F-4D97-AF65-F5344CB8AC3E}">
        <p14:creationId xmlns:p14="http://schemas.microsoft.com/office/powerpoint/2010/main" val="964989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28596" y="1428736"/>
            <a:ext cx="8229600" cy="2290763"/>
          </a:xfrm>
          <a:prstGeom prst="rect">
            <a:avLst/>
          </a:prstGeom>
        </p:spPr>
        <p:txBody>
          <a:bodyPr/>
          <a:lstStyle/>
          <a:p>
            <a:pPr algn="just"/>
            <a:r>
              <a:rPr lang="es-PE" sz="2400" dirty="0" smtClean="0"/>
              <a:t>En el ejemplo siguiente, la causa del problema es: </a:t>
            </a:r>
          </a:p>
          <a:p>
            <a:pPr algn="just"/>
            <a:endParaRPr lang="es-PE" sz="2400" dirty="0" smtClean="0"/>
          </a:p>
          <a:p>
            <a:pPr algn="just"/>
            <a:r>
              <a:rPr lang="es-PE" sz="2400" dirty="0" smtClean="0"/>
              <a:t>“La necesidad de establecer un asentamiento humano lejos de una localidad con infraestructura educacional, lo cual se justifica </a:t>
            </a:r>
          </a:p>
          <a:p>
            <a:pPr algn="just"/>
            <a:r>
              <a:rPr lang="es-PE" sz="2400" dirty="0" smtClean="0"/>
              <a:t>por la necesidad de generar un polo de desarrollo sustentable con disponibilidad  segura de mano de obra”.</a:t>
            </a:r>
          </a:p>
          <a:p>
            <a:pPr algn="just"/>
            <a:endParaRPr lang="es-PE" sz="2400" dirty="0" smtClean="0"/>
          </a:p>
          <a:p>
            <a:pPr algn="just"/>
            <a:r>
              <a:rPr lang="es-PE" sz="2400" dirty="0" smtClean="0"/>
              <a:t>Como efectos del problema se puede plantear la posibilidad de analfabetismo, el atraso en los estudios, la interrupción de los estudios actuales, etc. </a:t>
            </a:r>
            <a:endParaRPr lang="es-PE" sz="2400" dirty="0"/>
          </a:p>
        </p:txBody>
      </p:sp>
    </p:spTree>
    <p:extLst>
      <p:ext uri="{BB962C8B-B14F-4D97-AF65-F5344CB8AC3E}">
        <p14:creationId xmlns:p14="http://schemas.microsoft.com/office/powerpoint/2010/main" val="9649892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500034" y="1285860"/>
            <a:ext cx="8229600" cy="2290763"/>
          </a:xfrm>
          <a:prstGeom prst="rect">
            <a:avLst/>
          </a:prstGeom>
        </p:spPr>
        <p:txBody>
          <a:bodyPr/>
          <a:lstStyle/>
          <a:p>
            <a:pPr algn="just"/>
            <a:r>
              <a:rPr lang="es-PE" sz="2400" b="1" dirty="0" smtClean="0"/>
              <a:t>Situación Sin y Con Proyecto </a:t>
            </a:r>
          </a:p>
          <a:p>
            <a:pPr algn="just"/>
            <a:r>
              <a:rPr lang="es-PE" sz="2400" dirty="0" smtClean="0"/>
              <a:t>Los beneficios y costos aplicados en la evaluación, tanto privada como social, de un proyecto son de tipo incremental (diferencia de beneficios y diferencia de costos). Estos se obtienen al comparar la situación con proyecto en relación a la situación sin proyecto. </a:t>
            </a:r>
          </a:p>
          <a:p>
            <a:pPr algn="just"/>
            <a:r>
              <a:rPr lang="es-PE" sz="2400" dirty="0" smtClean="0"/>
              <a:t>La situación sin proyecto generalmente nace de la situación actual; a ella también se la denomina situación base optimizada, ya que implica efectuar modificaciones para mejorar la situación </a:t>
            </a:r>
          </a:p>
          <a:p>
            <a:pPr algn="just"/>
            <a:r>
              <a:rPr lang="es-PE" sz="2400" dirty="0" smtClean="0"/>
              <a:t>actual de forma tal que la situación con y sin proyecto sean realmente comparables. El costo  y los beneficios considerados en  la evaluación privada  o social de los proyectos de inversión  </a:t>
            </a:r>
          </a:p>
          <a:p>
            <a:pPr algn="just"/>
            <a:r>
              <a:rPr lang="es-PE" sz="2400" dirty="0" smtClean="0"/>
              <a:t>siempre se miden en relación a la situación actual. </a:t>
            </a:r>
            <a:endParaRPr lang="es-PE" sz="2400" dirty="0"/>
          </a:p>
        </p:txBody>
      </p:sp>
    </p:spTree>
    <p:extLst>
      <p:ext uri="{BB962C8B-B14F-4D97-AF65-F5344CB8AC3E}">
        <p14:creationId xmlns:p14="http://schemas.microsoft.com/office/powerpoint/2010/main" val="964989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395288" y="1633534"/>
            <a:ext cx="8229600" cy="2290763"/>
          </a:xfrm>
          <a:prstGeom prst="rect">
            <a:avLst/>
          </a:prstGeom>
        </p:spPr>
        <p:txBody>
          <a:bodyPr/>
          <a:lstStyle/>
          <a:p>
            <a:pPr algn="just"/>
            <a:r>
              <a:rPr lang="es-PE" sz="2800" b="1" dirty="0" smtClean="0"/>
              <a:t>Nombre del proyecto: </a:t>
            </a:r>
          </a:p>
          <a:p>
            <a:pPr algn="just"/>
            <a:r>
              <a:rPr lang="es-PE" sz="2800" dirty="0" smtClean="0"/>
              <a:t>Es la primera caracterización del proyecto. Debe ser breve y apuntar a la esencia de la acción. </a:t>
            </a:r>
          </a:p>
          <a:p>
            <a:pPr algn="just"/>
            <a:endParaRPr lang="es-PE" sz="2800" dirty="0" smtClean="0"/>
          </a:p>
          <a:p>
            <a:pPr algn="just"/>
            <a:r>
              <a:rPr lang="es-PE" sz="2800" dirty="0" smtClean="0"/>
              <a:t>El nombre del proyecto debe responder a los siguientes </a:t>
            </a:r>
          </a:p>
          <a:p>
            <a:pPr algn="just"/>
            <a:r>
              <a:rPr lang="es-PE" sz="2800" dirty="0" smtClean="0"/>
              <a:t>interrogantes: ¿qué se va a hacer?, ¿sobre qué se va a </a:t>
            </a:r>
          </a:p>
          <a:p>
            <a:pPr algn="just"/>
            <a:r>
              <a:rPr lang="es-PE" sz="2800" dirty="0" smtClean="0"/>
              <a:t>hacer? y ¿dónde se va a hacer</a:t>
            </a:r>
            <a:endParaRPr lang="es-PE" sz="2800" dirty="0"/>
          </a:p>
        </p:txBody>
      </p:sp>
    </p:spTree>
    <p:extLst>
      <p:ext uri="{BB962C8B-B14F-4D97-AF65-F5344CB8AC3E}">
        <p14:creationId xmlns:p14="http://schemas.microsoft.com/office/powerpoint/2010/main" val="964989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UC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 UCV</Template>
  <TotalTime>1018</TotalTime>
  <Words>657</Words>
  <Application>Microsoft Office PowerPoint</Application>
  <PresentationFormat>Presentación en pantalla (4:3)</PresentationFormat>
  <Paragraphs>47</Paragraphs>
  <Slides>19</Slides>
  <Notes>0</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Tema UCV</vt:lpstr>
      <vt:lpstr>FACULTAD DE CIENCIAS EMPRESARIALES ESCUELA ACADÉMICO PROFESIONAL DE ADMINISTRACION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 UCV 2015</dc:title>
  <dc:creator>ISOTOH</dc:creator>
  <cp:lastModifiedBy>Alumno</cp:lastModifiedBy>
  <cp:revision>109</cp:revision>
  <dcterms:created xsi:type="dcterms:W3CDTF">2015-02-13T05:41:54Z</dcterms:created>
  <dcterms:modified xsi:type="dcterms:W3CDTF">2015-06-15T23:53:43Z</dcterms:modified>
</cp:coreProperties>
</file>