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97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368" r:id="rId40"/>
  </p:sldIdLst>
  <p:sldSz cx="9144000" cy="6858000" type="screen4x3"/>
  <p:notesSz cx="6669088" cy="97536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C6B91-3E3E-4EED-B6A4-FCB5845569EC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CB92-69B7-4F69-A9BC-0B5D5F923E3D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329970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B1228-E42C-4931-9246-75B682C8CB83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750" y="4632325"/>
            <a:ext cx="5335588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8250" y="9264650"/>
            <a:ext cx="28892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BB536-59E1-4C71-9915-E884732372DC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1595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1726764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3285087"/>
            <a:ext cx="7772400" cy="1500187"/>
          </a:xfrm>
        </p:spPr>
        <p:txBody>
          <a:bodyPr anchor="b"/>
          <a:lstStyle>
            <a:lvl1pPr marL="0" indent="0" algn="ctr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Clic para editar subtítulo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137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7" y="4233862"/>
            <a:ext cx="621999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976979"/>
            <a:ext cx="6219998" cy="310370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7" y="4964907"/>
            <a:ext cx="621999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1545871" cy="365125"/>
          </a:xfrm>
        </p:spPr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2367454" y="6360749"/>
            <a:ext cx="206701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4715699" y="6390731"/>
            <a:ext cx="1691218" cy="335143"/>
          </a:xfrm>
        </p:spPr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55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83173" y="1150883"/>
            <a:ext cx="1070825" cy="49752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70041" y="1150883"/>
            <a:ext cx="6336760" cy="497528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251959" y="6346115"/>
            <a:ext cx="86547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4437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6906" y="43841"/>
            <a:ext cx="7640213" cy="9020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9" name="8 Conector recto"/>
          <p:cNvCxnSpPr/>
          <p:nvPr/>
        </p:nvCxnSpPr>
        <p:spPr>
          <a:xfrm>
            <a:off x="1045006" y="926298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76906" y="1166648"/>
            <a:ext cx="7609894" cy="495951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xmlns="" val="222680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62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29201" y="1600202"/>
            <a:ext cx="3657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315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6" name="5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92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0564" y="148515"/>
            <a:ext cx="7566237" cy="75012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7481"/>
            <a:ext cx="4040188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337481"/>
            <a:ext cx="4041775" cy="8373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0" name="9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9791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2879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022558" y="3304415"/>
            <a:ext cx="4959516" cy="6839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1166648"/>
            <a:ext cx="5111750" cy="49595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78775" y="1166648"/>
            <a:ext cx="2286738" cy="49595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8" name="7 Conector recto"/>
          <p:cNvCxnSpPr/>
          <p:nvPr/>
        </p:nvCxnSpPr>
        <p:spPr>
          <a:xfrm>
            <a:off x="974701" y="1008992"/>
            <a:ext cx="0" cy="511717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0854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7" name="6 Conector recto"/>
          <p:cNvCxnSpPr/>
          <p:nvPr/>
        </p:nvCxnSpPr>
        <p:spPr>
          <a:xfrm>
            <a:off x="1045006" y="944203"/>
            <a:ext cx="76417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738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428"/>
          <a:stretch/>
        </p:blipFill>
        <p:spPr>
          <a:xfrm>
            <a:off x="0" y="1"/>
            <a:ext cx="9260422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79375" y="43840"/>
            <a:ext cx="7423115" cy="90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92772"/>
            <a:ext cx="8229600" cy="4351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3910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3374F-7192-4441-81BE-9EEE1504CFC7}" type="datetimeFigureOut">
              <a:rPr lang="es-PE" smtClean="0"/>
              <a:pPr/>
              <a:t>14/05/2015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67455" y="6360749"/>
            <a:ext cx="1750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551925" y="6386334"/>
            <a:ext cx="1691218" cy="335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CB9A-587A-4B43-B074-1C5BB588E3BF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9" name="Imagen 4" descr="fondo-de-pantalla-1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05" t="85372" r="5725" b="6134"/>
          <a:stretch/>
        </p:blipFill>
        <p:spPr>
          <a:xfrm>
            <a:off x="6899437" y="6386334"/>
            <a:ext cx="1966930" cy="339540"/>
          </a:xfrm>
          <a:prstGeom prst="rect">
            <a:avLst/>
          </a:prstGeom>
        </p:spPr>
      </p:pic>
      <p:pic>
        <p:nvPicPr>
          <p:cNvPr id="7" name="Imagen 4" descr="fondo-de-pantalla-2.jpg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3" t="3416" r="83716" b="85176"/>
          <a:stretch/>
        </p:blipFill>
        <p:spPr>
          <a:xfrm>
            <a:off x="239360" y="-1"/>
            <a:ext cx="748032" cy="9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7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0"/>
            <a:ext cx="7772400" cy="1362075"/>
          </a:xfrm>
        </p:spPr>
        <p:txBody>
          <a:bodyPr>
            <a:noAutofit/>
          </a:bodyPr>
          <a:lstStyle/>
          <a:p>
            <a:r>
              <a:rPr lang="es-PE" sz="2400" dirty="0" smtClean="0"/>
              <a:t>FACULTAD DE CIENCIAS EMPRESARIALES</a:t>
            </a:r>
            <a:br>
              <a:rPr lang="es-PE" sz="2400" dirty="0" smtClean="0"/>
            </a:br>
            <a:r>
              <a:rPr lang="es-PE" sz="2400" dirty="0" smtClean="0"/>
              <a:t>ESCUELA ACADÉMICO PROFESIONAL DE ADMINISTRACIÓN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24" y="2357430"/>
            <a:ext cx="7772400" cy="1000132"/>
          </a:xfrm>
        </p:spPr>
        <p:txBody>
          <a:bodyPr>
            <a:noAutofit/>
          </a:bodyPr>
          <a:lstStyle/>
          <a:p>
            <a:r>
              <a:rPr lang="es-PE" sz="4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Por Resultados</a:t>
            </a:r>
            <a:endParaRPr lang="es-PE" sz="4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71472" y="485776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Sétima Semana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 smtClean="0">
                <a:latin typeface="+mj-lt"/>
                <a:ea typeface="+mj-ea"/>
                <a:cs typeface="+mj-cs"/>
              </a:rPr>
              <a:t>14/05/2015</a:t>
            </a:r>
            <a:endParaRPr kumimoji="0" lang="es-P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6488668"/>
            <a:ext cx="2452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i="1" dirty="0" smtClean="0">
                <a:solidFill>
                  <a:schemeClr val="tx2"/>
                </a:solidFill>
              </a:rPr>
              <a:t>Ing. Juan Alberto </a:t>
            </a:r>
            <a:r>
              <a:rPr lang="es-PE" sz="1400" i="1" dirty="0" err="1" smtClean="0">
                <a:solidFill>
                  <a:schemeClr val="tx2"/>
                </a:solidFill>
              </a:rPr>
              <a:t>Paucar</a:t>
            </a:r>
            <a:r>
              <a:rPr lang="es-PE" sz="1400" i="1" dirty="0" smtClean="0">
                <a:solidFill>
                  <a:schemeClr val="tx2"/>
                </a:solidFill>
              </a:rPr>
              <a:t> </a:t>
            </a:r>
            <a:r>
              <a:rPr lang="es-PE" sz="1400" i="1" dirty="0" err="1" smtClean="0">
                <a:solidFill>
                  <a:schemeClr val="tx2"/>
                </a:solidFill>
              </a:rPr>
              <a:t>Rupay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xmlns="" val="797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665787" cy="4505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926138" cy="447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89587" cy="4492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523038" cy="3813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727825" cy="418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610350" cy="393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864350" cy="3671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667500" cy="3384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659812" cy="47767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281987" cy="49577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Marcador de contenido 7"/>
          <p:cNvSpPr txBox="1">
            <a:spLocks/>
          </p:cNvSpPr>
          <p:nvPr/>
        </p:nvSpPr>
        <p:spPr bwMode="auto">
          <a:xfrm>
            <a:off x="457200" y="34829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es-PE" sz="3600">
              <a:solidFill>
                <a:srgbClr val="FCC102"/>
              </a:solidFill>
              <a:latin typeface="Avenir Black"/>
              <a:ea typeface="Avenir Black"/>
              <a:cs typeface="Avenir Black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7650" y="6291263"/>
            <a:ext cx="74342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728663" y="604838"/>
            <a:ext cx="8172450" cy="5756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defRPr/>
            </a:pPr>
            <a:endParaRPr lang="es-PE" sz="2800" b="1" dirty="0" smtClean="0">
              <a:solidFill>
                <a:srgbClr val="FFCC00"/>
              </a:solidFill>
              <a:latin typeface="+mn-lt"/>
            </a:endParaRPr>
          </a:p>
        </p:txBody>
      </p:sp>
      <p:sp>
        <p:nvSpPr>
          <p:cNvPr id="12" name="Shape 10202113"/>
          <p:cNvSpPr txBox="1">
            <a:spLocks noChangeArrowheads="1"/>
          </p:cNvSpPr>
          <p:nvPr/>
        </p:nvSpPr>
        <p:spPr bwMode="auto">
          <a:xfrm>
            <a:off x="609600" y="1752600"/>
            <a:ext cx="77724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s-PE" sz="3200" b="1" dirty="0">
                <a:solidFill>
                  <a:srgbClr val="FF0000"/>
                </a:solidFill>
              </a:rPr>
              <a:t>Calidad y Normas ISO 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404100" cy="51101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856412" cy="5086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515" y="1043007"/>
            <a:ext cx="7648575" cy="51720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029450" cy="5267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083425" cy="4886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062" y="1138255"/>
            <a:ext cx="6827838" cy="4719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700838" cy="4351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894512" cy="4792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6902450" cy="4851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6629400" cy="4689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404" y="1357298"/>
            <a:ext cx="80010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918325" cy="506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7280275" cy="49260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2716"/>
            <a:ext cx="7489825" cy="4432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2238" y="1214422"/>
            <a:ext cx="6951662" cy="4697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016750" cy="4911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223125" cy="49514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359650" cy="4837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950" y="928670"/>
            <a:ext cx="6965950" cy="52339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38" y="1071546"/>
            <a:ext cx="7167562" cy="5014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Marcador de contenido 7"/>
          <p:cNvSpPr txBox="1">
            <a:spLocks/>
          </p:cNvSpPr>
          <p:nvPr/>
        </p:nvSpPr>
        <p:spPr bwMode="auto">
          <a:xfrm>
            <a:off x="457200" y="3482975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es-PE" sz="3600">
              <a:solidFill>
                <a:srgbClr val="FCC102"/>
              </a:solidFill>
              <a:latin typeface="Avenir Black"/>
              <a:ea typeface="Avenir Black"/>
              <a:cs typeface="Avenir Black"/>
            </a:endParaRPr>
          </a:p>
        </p:txBody>
      </p:sp>
      <p:sp>
        <p:nvSpPr>
          <p:cNvPr id="34821" name="6 Marcador de contenido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260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s-ES_tradnl" sz="2800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s-ES_tradnl" sz="2800" b="1" dirty="0" smtClean="0">
                <a:solidFill>
                  <a:srgbClr val="FF0000"/>
                </a:solidFill>
                <a:latin typeface="Arial Black" pitchFamily="34" charset="0"/>
              </a:rPr>
              <a:t>MUCHAS GRACIAS  POR SU ATENCION</a:t>
            </a:r>
            <a:endParaRPr lang="es-PE" dirty="0" smtClean="0">
              <a:solidFill>
                <a:srgbClr val="FF0000"/>
              </a:solidFill>
            </a:endParaRPr>
          </a:p>
        </p:txBody>
      </p:sp>
      <p:pic>
        <p:nvPicPr>
          <p:cNvPr id="34822" name="Picture 2" descr="C:\Users\mpaz\Desktop\SUNAFIL-2014\x___EXPOSICION UTILIDADES\busco-trabajo-es-urgente-muchas-gracias_4e8bdc7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15854"/>
            <a:ext cx="3553569" cy="301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4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408" y="1357298"/>
            <a:ext cx="5797550" cy="4338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735637" cy="4333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827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_tradnl" sz="3600" b="1">
              <a:solidFill>
                <a:srgbClr val="FFC000"/>
              </a:solidFill>
            </a:endParaRPr>
          </a:p>
        </p:txBody>
      </p:sp>
      <p:pic>
        <p:nvPicPr>
          <p:cNvPr id="7171" name="6 Imagen" descr="LOGO UC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31775"/>
            <a:ext cx="1895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22" y="1714488"/>
            <a:ext cx="6051550" cy="4530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827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_tradnl" sz="3600" b="1">
              <a:solidFill>
                <a:srgbClr val="FFC000"/>
              </a:solidFill>
            </a:endParaRPr>
          </a:p>
        </p:txBody>
      </p:sp>
      <p:pic>
        <p:nvPicPr>
          <p:cNvPr id="8195" name="6 Imagen" descr="LOGO UC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231775"/>
            <a:ext cx="1895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68475"/>
            <a:ext cx="594995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0050" y="1690707"/>
            <a:ext cx="5661025" cy="44529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3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819775" cy="4402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UC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UCV</Template>
  <TotalTime>214</TotalTime>
  <Words>25</Words>
  <Application>Microsoft Office PowerPoint</Application>
  <PresentationFormat>Presentación en pantalla (4:3)</PresentationFormat>
  <Paragraphs>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UCV</vt:lpstr>
      <vt:lpstr>FACULTAD DE CIENCIAS EMPRESARIALES ESCUELA ACADÉMICO PROFESIONAL DE ADMINISTRACIÓN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 UCV 2015</dc:title>
  <dc:creator>ISOTOH</dc:creator>
  <cp:lastModifiedBy>PJUDICIAL</cp:lastModifiedBy>
  <cp:revision>37</cp:revision>
  <dcterms:created xsi:type="dcterms:W3CDTF">2015-02-13T05:41:54Z</dcterms:created>
  <dcterms:modified xsi:type="dcterms:W3CDTF">2015-05-14T21:27:51Z</dcterms:modified>
</cp:coreProperties>
</file>