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Default Extension="png" ContentType="image/png"/>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7"/>
  </p:notesMasterIdLst>
  <p:handoutMasterIdLst>
    <p:handoutMasterId r:id="rId48"/>
  </p:handoutMasterIdLst>
  <p:sldIdLst>
    <p:sldId id="257" r:id="rId2"/>
    <p:sldId id="293" r:id="rId3"/>
    <p:sldId id="324" r:id="rId4"/>
    <p:sldId id="295" r:id="rId5"/>
    <p:sldId id="296" r:id="rId6"/>
    <p:sldId id="297" r:id="rId7"/>
    <p:sldId id="298" r:id="rId8"/>
    <p:sldId id="299" r:id="rId9"/>
    <p:sldId id="326" r:id="rId10"/>
    <p:sldId id="325" r:id="rId11"/>
    <p:sldId id="328" r:id="rId12"/>
    <p:sldId id="327" r:id="rId13"/>
    <p:sldId id="300" r:id="rId14"/>
    <p:sldId id="301" r:id="rId15"/>
    <p:sldId id="302" r:id="rId16"/>
    <p:sldId id="303" r:id="rId17"/>
    <p:sldId id="304" r:id="rId18"/>
    <p:sldId id="305" r:id="rId19"/>
    <p:sldId id="329" r:id="rId20"/>
    <p:sldId id="330" r:id="rId21"/>
    <p:sldId id="331" r:id="rId22"/>
    <p:sldId id="332" r:id="rId23"/>
    <p:sldId id="306" r:id="rId24"/>
    <p:sldId id="307" r:id="rId25"/>
    <p:sldId id="308" r:id="rId26"/>
    <p:sldId id="309" r:id="rId27"/>
    <p:sldId id="310" r:id="rId28"/>
    <p:sldId id="311" r:id="rId29"/>
    <p:sldId id="333" r:id="rId30"/>
    <p:sldId id="337" r:id="rId31"/>
    <p:sldId id="334" r:id="rId32"/>
    <p:sldId id="335" r:id="rId33"/>
    <p:sldId id="336" r:id="rId34"/>
    <p:sldId id="338" r:id="rId35"/>
    <p:sldId id="339" r:id="rId36"/>
    <p:sldId id="340" r:id="rId37"/>
    <p:sldId id="341" r:id="rId38"/>
    <p:sldId id="342" r:id="rId39"/>
    <p:sldId id="343" r:id="rId40"/>
    <p:sldId id="344" r:id="rId41"/>
    <p:sldId id="345" r:id="rId42"/>
    <p:sldId id="346" r:id="rId43"/>
    <p:sldId id="347" r:id="rId44"/>
    <p:sldId id="348" r:id="rId45"/>
    <p:sldId id="294" r:id="rId46"/>
  </p:sldIdLst>
  <p:sldSz cx="9144000" cy="6858000" type="screen4x3"/>
  <p:notesSz cx="6669088" cy="97536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620"/>
    <p:restoredTop sz="94660"/>
  </p:normalViewPr>
  <p:slideViewPr>
    <p:cSldViewPr>
      <p:cViewPr varScale="1">
        <p:scale>
          <a:sx n="65" d="100"/>
          <a:sy n="65" d="100"/>
        </p:scale>
        <p:origin x="-907" y="-77"/>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diagrams/_rels/data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 Id="rId5" Type="http://schemas.openxmlformats.org/officeDocument/2006/relationships/image" Target="../media/image13.png"/><Relationship Id="rId4" Type="http://schemas.openxmlformats.org/officeDocument/2006/relationships/image" Target="../media/image12.jpeg"/></Relationships>
</file>

<file path=ppt/diagrams/_rels/data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image" Target="../media/image14.png"/><Relationship Id="rId5" Type="http://schemas.openxmlformats.org/officeDocument/2006/relationships/image" Target="../media/image18.png"/><Relationship Id="rId4" Type="http://schemas.openxmlformats.org/officeDocument/2006/relationships/image" Target="../media/image1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7AA6C6-73A5-427C-81B1-CCA9AB712DDF}" type="doc">
      <dgm:prSet loTypeId="urn:microsoft.com/office/officeart/2005/8/layout/default#1" loCatId="list" qsTypeId="urn:microsoft.com/office/officeart/2005/8/quickstyle/3d1" qsCatId="3D" csTypeId="urn:microsoft.com/office/officeart/2005/8/colors/accent1_2" csCatId="accent1" phldr="1"/>
      <dgm:spPr/>
      <dgm:t>
        <a:bodyPr/>
        <a:lstStyle/>
        <a:p>
          <a:endParaRPr lang="es-ES"/>
        </a:p>
      </dgm:t>
    </dgm:pt>
    <dgm:pt modelId="{02AC35AA-D94E-4531-B1AB-0DAF40B36235}">
      <dgm:prSet phldrT="[Texto]" custT="1"/>
      <dgm:spPr/>
      <dgm:t>
        <a:bodyPr/>
        <a:lstStyle/>
        <a:p>
          <a:r>
            <a:rPr lang="es-ES" sz="1400" b="1" dirty="0" smtClean="0"/>
            <a:t>Relevancia de los logros obtenidos por el proyecto</a:t>
          </a:r>
          <a:endParaRPr lang="es-ES" sz="1400" b="1" dirty="0"/>
        </a:p>
      </dgm:t>
    </dgm:pt>
    <dgm:pt modelId="{E23D28B9-2A4A-426F-B7EC-B19EF893DC82}" type="parTrans" cxnId="{D040687A-EC0C-4ADA-80DB-2472947D6FF3}">
      <dgm:prSet/>
      <dgm:spPr/>
      <dgm:t>
        <a:bodyPr/>
        <a:lstStyle/>
        <a:p>
          <a:endParaRPr lang="es-ES" b="1"/>
        </a:p>
      </dgm:t>
    </dgm:pt>
    <dgm:pt modelId="{E8591519-B741-4794-B547-C704F258C8EC}" type="sibTrans" cxnId="{D040687A-EC0C-4ADA-80DB-2472947D6FF3}">
      <dgm:prSet/>
      <dgm:spPr/>
      <dgm:t>
        <a:bodyPr/>
        <a:lstStyle/>
        <a:p>
          <a:endParaRPr lang="es-ES" b="1"/>
        </a:p>
      </dgm:t>
    </dgm:pt>
    <dgm:pt modelId="{98113A2F-66D6-44C0-BDE4-1E41DCDAC754}">
      <dgm:prSet phldrT="[Texto]" custT="1"/>
      <dgm:spPr/>
      <dgm:t>
        <a:bodyPr/>
        <a:lstStyle/>
        <a:p>
          <a:r>
            <a:rPr lang="es-ES" sz="1400" b="1" dirty="0" smtClean="0"/>
            <a:t>Procedimientos contables y administrativos conforme a estándares reconocidos</a:t>
          </a:r>
          <a:endParaRPr lang="es-ES" sz="1400" b="1" dirty="0"/>
        </a:p>
      </dgm:t>
    </dgm:pt>
    <dgm:pt modelId="{9B6DA6AB-1C64-440A-B5FA-D37D1EBFC2CA}" type="parTrans" cxnId="{40CAD4B1-D4A4-42E7-8923-23A4AF261515}">
      <dgm:prSet/>
      <dgm:spPr/>
      <dgm:t>
        <a:bodyPr/>
        <a:lstStyle/>
        <a:p>
          <a:endParaRPr lang="es-ES" b="1"/>
        </a:p>
      </dgm:t>
    </dgm:pt>
    <dgm:pt modelId="{00128A3C-B6F5-4F40-8438-78FC787E71EB}" type="sibTrans" cxnId="{40CAD4B1-D4A4-42E7-8923-23A4AF261515}">
      <dgm:prSet/>
      <dgm:spPr/>
      <dgm:t>
        <a:bodyPr/>
        <a:lstStyle/>
        <a:p>
          <a:endParaRPr lang="es-ES" b="1"/>
        </a:p>
      </dgm:t>
    </dgm:pt>
    <dgm:pt modelId="{E699A14C-0A1E-4E58-8C17-A8A3B280649B}">
      <dgm:prSet phldrT="[Texto]" custT="1"/>
      <dgm:spPr/>
      <dgm:t>
        <a:bodyPr/>
        <a:lstStyle/>
        <a:p>
          <a:r>
            <a:rPr lang="es-ES" sz="1400" b="1" dirty="0" smtClean="0"/>
            <a:t>Capacidad administrativa</a:t>
          </a:r>
          <a:endParaRPr lang="es-ES" sz="1400" b="1" dirty="0"/>
        </a:p>
      </dgm:t>
    </dgm:pt>
    <dgm:pt modelId="{90954ED8-9609-42CD-9F13-825689095A15}" type="parTrans" cxnId="{301DCBD9-D1E4-451D-83A4-14DCFD63182E}">
      <dgm:prSet/>
      <dgm:spPr/>
      <dgm:t>
        <a:bodyPr/>
        <a:lstStyle/>
        <a:p>
          <a:endParaRPr lang="es-ES" b="1"/>
        </a:p>
      </dgm:t>
    </dgm:pt>
    <dgm:pt modelId="{8100A417-90D6-481D-B24D-59B356919AE8}" type="sibTrans" cxnId="{301DCBD9-D1E4-451D-83A4-14DCFD63182E}">
      <dgm:prSet/>
      <dgm:spPr/>
      <dgm:t>
        <a:bodyPr/>
        <a:lstStyle/>
        <a:p>
          <a:endParaRPr lang="es-ES" b="1"/>
        </a:p>
      </dgm:t>
    </dgm:pt>
    <dgm:pt modelId="{289CBC6F-1505-4978-B98C-D4341C8BB228}">
      <dgm:prSet phldrT="[Texto]" custT="1"/>
      <dgm:spPr/>
      <dgm:t>
        <a:bodyPr/>
        <a:lstStyle/>
        <a:p>
          <a:r>
            <a:rPr lang="es-ES" sz="1400" b="1" dirty="0" smtClean="0"/>
            <a:t>Participación comunitaria</a:t>
          </a:r>
          <a:endParaRPr lang="es-ES" sz="1400" b="1" dirty="0"/>
        </a:p>
      </dgm:t>
    </dgm:pt>
    <dgm:pt modelId="{2FE6B30B-E066-4A8B-9292-67673CB5A01D}" type="parTrans" cxnId="{716E721F-7FCD-4D57-A0AA-B6D043247F7D}">
      <dgm:prSet/>
      <dgm:spPr/>
      <dgm:t>
        <a:bodyPr/>
        <a:lstStyle/>
        <a:p>
          <a:endParaRPr lang="es-ES" b="1"/>
        </a:p>
      </dgm:t>
    </dgm:pt>
    <dgm:pt modelId="{FC7E11DF-F4AA-4C1A-A0D5-3744EC6A43F6}" type="sibTrans" cxnId="{716E721F-7FCD-4D57-A0AA-B6D043247F7D}">
      <dgm:prSet/>
      <dgm:spPr/>
      <dgm:t>
        <a:bodyPr/>
        <a:lstStyle/>
        <a:p>
          <a:endParaRPr lang="es-ES" b="1"/>
        </a:p>
      </dgm:t>
    </dgm:pt>
    <dgm:pt modelId="{1F49B785-C6FE-451A-8846-77A9E4C38C21}">
      <dgm:prSet phldrT="[Texto]" custT="1"/>
      <dgm:spPr/>
      <dgm:t>
        <a:bodyPr/>
        <a:lstStyle/>
        <a:p>
          <a:r>
            <a:rPr lang="es-ES" sz="1400" b="1" dirty="0" smtClean="0"/>
            <a:t>División adecuada de funciones y responsabilidades</a:t>
          </a:r>
          <a:endParaRPr lang="es-ES" sz="1400" b="1" dirty="0"/>
        </a:p>
      </dgm:t>
    </dgm:pt>
    <dgm:pt modelId="{F63503C2-C24F-487D-9C40-30EDEB616604}" type="parTrans" cxnId="{E786F28E-B887-43AE-B035-536C3F71E81E}">
      <dgm:prSet/>
      <dgm:spPr/>
      <dgm:t>
        <a:bodyPr/>
        <a:lstStyle/>
        <a:p>
          <a:endParaRPr lang="es-ES" b="1"/>
        </a:p>
      </dgm:t>
    </dgm:pt>
    <dgm:pt modelId="{012090D4-F3C7-4E4D-9C8B-300F69176847}" type="sibTrans" cxnId="{E786F28E-B887-43AE-B035-536C3F71E81E}">
      <dgm:prSet/>
      <dgm:spPr/>
      <dgm:t>
        <a:bodyPr/>
        <a:lstStyle/>
        <a:p>
          <a:endParaRPr lang="es-ES" b="1"/>
        </a:p>
      </dgm:t>
    </dgm:pt>
    <dgm:pt modelId="{A3E42266-C39C-444A-B26C-32EE1C3D2C60}">
      <dgm:prSet phldrT="[Texto]" custT="1"/>
      <dgm:spPr/>
      <dgm:t>
        <a:bodyPr/>
        <a:lstStyle/>
        <a:p>
          <a:r>
            <a:rPr lang="es-ES" sz="1400" b="1" dirty="0" smtClean="0"/>
            <a:t>Cohesión grupal</a:t>
          </a:r>
          <a:endParaRPr lang="es-ES" sz="1400" b="1" dirty="0"/>
        </a:p>
      </dgm:t>
    </dgm:pt>
    <dgm:pt modelId="{860AD4BF-10F5-4293-A89E-4BF2D2EA83D8}" type="parTrans" cxnId="{A579AF49-1C6B-463B-8380-41006EBB0575}">
      <dgm:prSet/>
      <dgm:spPr/>
      <dgm:t>
        <a:bodyPr/>
        <a:lstStyle/>
        <a:p>
          <a:endParaRPr lang="es-ES" b="1"/>
        </a:p>
      </dgm:t>
    </dgm:pt>
    <dgm:pt modelId="{DC267F0A-D0A0-4124-B4E5-FDBD11E22223}" type="sibTrans" cxnId="{A579AF49-1C6B-463B-8380-41006EBB0575}">
      <dgm:prSet/>
      <dgm:spPr/>
      <dgm:t>
        <a:bodyPr/>
        <a:lstStyle/>
        <a:p>
          <a:endParaRPr lang="es-ES" b="1"/>
        </a:p>
      </dgm:t>
    </dgm:pt>
    <dgm:pt modelId="{8B92806A-9376-4716-96D0-AE5DECAF0CE7}" type="pres">
      <dgm:prSet presAssocID="{4E7AA6C6-73A5-427C-81B1-CCA9AB712DDF}" presName="diagram" presStyleCnt="0">
        <dgm:presLayoutVars>
          <dgm:dir/>
          <dgm:resizeHandles val="exact"/>
        </dgm:presLayoutVars>
      </dgm:prSet>
      <dgm:spPr/>
      <dgm:t>
        <a:bodyPr/>
        <a:lstStyle/>
        <a:p>
          <a:endParaRPr lang="es-CO"/>
        </a:p>
      </dgm:t>
    </dgm:pt>
    <dgm:pt modelId="{5407EDA6-7748-4E31-B049-5D39061BC921}" type="pres">
      <dgm:prSet presAssocID="{02AC35AA-D94E-4531-B1AB-0DAF40B36235}" presName="node" presStyleLbl="node1" presStyleIdx="0" presStyleCnt="6">
        <dgm:presLayoutVars>
          <dgm:bulletEnabled val="1"/>
        </dgm:presLayoutVars>
      </dgm:prSet>
      <dgm:spPr/>
      <dgm:t>
        <a:bodyPr/>
        <a:lstStyle/>
        <a:p>
          <a:endParaRPr lang="es-ES"/>
        </a:p>
      </dgm:t>
    </dgm:pt>
    <dgm:pt modelId="{A4EC0128-BC20-4C9E-BD91-76AE02B75257}" type="pres">
      <dgm:prSet presAssocID="{E8591519-B741-4794-B547-C704F258C8EC}" presName="sibTrans" presStyleCnt="0"/>
      <dgm:spPr/>
    </dgm:pt>
    <dgm:pt modelId="{C13590D8-3679-401E-BDFA-CAA1FDF4CE1C}" type="pres">
      <dgm:prSet presAssocID="{E699A14C-0A1E-4E58-8C17-A8A3B280649B}" presName="node" presStyleLbl="node1" presStyleIdx="1" presStyleCnt="6">
        <dgm:presLayoutVars>
          <dgm:bulletEnabled val="1"/>
        </dgm:presLayoutVars>
      </dgm:prSet>
      <dgm:spPr/>
      <dgm:t>
        <a:bodyPr/>
        <a:lstStyle/>
        <a:p>
          <a:endParaRPr lang="es-CO"/>
        </a:p>
      </dgm:t>
    </dgm:pt>
    <dgm:pt modelId="{9F4F7C1C-92CE-4307-B849-0CA7DDEB66C5}" type="pres">
      <dgm:prSet presAssocID="{8100A417-90D6-481D-B24D-59B356919AE8}" presName="sibTrans" presStyleCnt="0"/>
      <dgm:spPr/>
    </dgm:pt>
    <dgm:pt modelId="{BE1CD141-FCB9-43DE-BEF9-94B45F643CE7}" type="pres">
      <dgm:prSet presAssocID="{289CBC6F-1505-4978-B98C-D4341C8BB228}" presName="node" presStyleLbl="node1" presStyleIdx="2" presStyleCnt="6">
        <dgm:presLayoutVars>
          <dgm:bulletEnabled val="1"/>
        </dgm:presLayoutVars>
      </dgm:prSet>
      <dgm:spPr/>
      <dgm:t>
        <a:bodyPr/>
        <a:lstStyle/>
        <a:p>
          <a:endParaRPr lang="es-CO"/>
        </a:p>
      </dgm:t>
    </dgm:pt>
    <dgm:pt modelId="{94E52382-246C-42A2-8FCE-B2864CA5079A}" type="pres">
      <dgm:prSet presAssocID="{FC7E11DF-F4AA-4C1A-A0D5-3744EC6A43F6}" presName="sibTrans" presStyleCnt="0"/>
      <dgm:spPr/>
    </dgm:pt>
    <dgm:pt modelId="{329C7B0B-184C-4641-8A94-E076AEE04EE2}" type="pres">
      <dgm:prSet presAssocID="{1F49B785-C6FE-451A-8846-77A9E4C38C21}" presName="node" presStyleLbl="node1" presStyleIdx="3" presStyleCnt="6">
        <dgm:presLayoutVars>
          <dgm:bulletEnabled val="1"/>
        </dgm:presLayoutVars>
      </dgm:prSet>
      <dgm:spPr/>
      <dgm:t>
        <a:bodyPr/>
        <a:lstStyle/>
        <a:p>
          <a:endParaRPr lang="es-CO"/>
        </a:p>
      </dgm:t>
    </dgm:pt>
    <dgm:pt modelId="{BFE59D20-9B42-4EB2-A3A3-BF3DE8213FC0}" type="pres">
      <dgm:prSet presAssocID="{012090D4-F3C7-4E4D-9C8B-300F69176847}" presName="sibTrans" presStyleCnt="0"/>
      <dgm:spPr/>
    </dgm:pt>
    <dgm:pt modelId="{0F8B53FB-9248-4FAC-AA9E-72BB05A345C7}" type="pres">
      <dgm:prSet presAssocID="{98113A2F-66D6-44C0-BDE4-1E41DCDAC754}" presName="node" presStyleLbl="node1" presStyleIdx="4" presStyleCnt="6">
        <dgm:presLayoutVars>
          <dgm:bulletEnabled val="1"/>
        </dgm:presLayoutVars>
      </dgm:prSet>
      <dgm:spPr/>
      <dgm:t>
        <a:bodyPr/>
        <a:lstStyle/>
        <a:p>
          <a:endParaRPr lang="es-ES"/>
        </a:p>
      </dgm:t>
    </dgm:pt>
    <dgm:pt modelId="{AE1F67A4-772B-4D3B-AF33-708BFBA9CD45}" type="pres">
      <dgm:prSet presAssocID="{00128A3C-B6F5-4F40-8438-78FC787E71EB}" presName="sibTrans" presStyleCnt="0"/>
      <dgm:spPr/>
    </dgm:pt>
    <dgm:pt modelId="{DC730648-90E4-47DE-AA81-2D194A6F4143}" type="pres">
      <dgm:prSet presAssocID="{A3E42266-C39C-444A-B26C-32EE1C3D2C60}" presName="node" presStyleLbl="node1" presStyleIdx="5" presStyleCnt="6">
        <dgm:presLayoutVars>
          <dgm:bulletEnabled val="1"/>
        </dgm:presLayoutVars>
      </dgm:prSet>
      <dgm:spPr/>
      <dgm:t>
        <a:bodyPr/>
        <a:lstStyle/>
        <a:p>
          <a:endParaRPr lang="es-ES"/>
        </a:p>
      </dgm:t>
    </dgm:pt>
  </dgm:ptLst>
  <dgm:cxnLst>
    <dgm:cxn modelId="{B0669CEB-BA02-4C85-AB27-A65E313CAB70}" type="presOf" srcId="{289CBC6F-1505-4978-B98C-D4341C8BB228}" destId="{BE1CD141-FCB9-43DE-BEF9-94B45F643CE7}" srcOrd="0" destOrd="0" presId="urn:microsoft.com/office/officeart/2005/8/layout/default#1"/>
    <dgm:cxn modelId="{301DCBD9-D1E4-451D-83A4-14DCFD63182E}" srcId="{4E7AA6C6-73A5-427C-81B1-CCA9AB712DDF}" destId="{E699A14C-0A1E-4E58-8C17-A8A3B280649B}" srcOrd="1" destOrd="0" parTransId="{90954ED8-9609-42CD-9F13-825689095A15}" sibTransId="{8100A417-90D6-481D-B24D-59B356919AE8}"/>
    <dgm:cxn modelId="{E786F28E-B887-43AE-B035-536C3F71E81E}" srcId="{4E7AA6C6-73A5-427C-81B1-CCA9AB712DDF}" destId="{1F49B785-C6FE-451A-8846-77A9E4C38C21}" srcOrd="3" destOrd="0" parTransId="{F63503C2-C24F-487D-9C40-30EDEB616604}" sibTransId="{012090D4-F3C7-4E4D-9C8B-300F69176847}"/>
    <dgm:cxn modelId="{D079AA9E-6FD4-4D98-AA9D-545B9D6D0799}" type="presOf" srcId="{4E7AA6C6-73A5-427C-81B1-CCA9AB712DDF}" destId="{8B92806A-9376-4716-96D0-AE5DECAF0CE7}" srcOrd="0" destOrd="0" presId="urn:microsoft.com/office/officeart/2005/8/layout/default#1"/>
    <dgm:cxn modelId="{D040687A-EC0C-4ADA-80DB-2472947D6FF3}" srcId="{4E7AA6C6-73A5-427C-81B1-CCA9AB712DDF}" destId="{02AC35AA-D94E-4531-B1AB-0DAF40B36235}" srcOrd="0" destOrd="0" parTransId="{E23D28B9-2A4A-426F-B7EC-B19EF893DC82}" sibTransId="{E8591519-B741-4794-B547-C704F258C8EC}"/>
    <dgm:cxn modelId="{2341B188-140B-4275-AC36-5F20449A9576}" type="presOf" srcId="{02AC35AA-D94E-4531-B1AB-0DAF40B36235}" destId="{5407EDA6-7748-4E31-B049-5D39061BC921}" srcOrd="0" destOrd="0" presId="urn:microsoft.com/office/officeart/2005/8/layout/default#1"/>
    <dgm:cxn modelId="{40CAD4B1-D4A4-42E7-8923-23A4AF261515}" srcId="{4E7AA6C6-73A5-427C-81B1-CCA9AB712DDF}" destId="{98113A2F-66D6-44C0-BDE4-1E41DCDAC754}" srcOrd="4" destOrd="0" parTransId="{9B6DA6AB-1C64-440A-B5FA-D37D1EBFC2CA}" sibTransId="{00128A3C-B6F5-4F40-8438-78FC787E71EB}"/>
    <dgm:cxn modelId="{B0AE39C2-0FC6-4D2A-BE34-3CCD8BE4268B}" type="presOf" srcId="{A3E42266-C39C-444A-B26C-32EE1C3D2C60}" destId="{DC730648-90E4-47DE-AA81-2D194A6F4143}" srcOrd="0" destOrd="0" presId="urn:microsoft.com/office/officeart/2005/8/layout/default#1"/>
    <dgm:cxn modelId="{5A6532A7-01E9-4F54-BCCB-38ED7BFF07D3}" type="presOf" srcId="{1F49B785-C6FE-451A-8846-77A9E4C38C21}" destId="{329C7B0B-184C-4641-8A94-E076AEE04EE2}" srcOrd="0" destOrd="0" presId="urn:microsoft.com/office/officeart/2005/8/layout/default#1"/>
    <dgm:cxn modelId="{21EDFE4D-9CE8-4B5E-8D00-FAAA156DCD52}" type="presOf" srcId="{98113A2F-66D6-44C0-BDE4-1E41DCDAC754}" destId="{0F8B53FB-9248-4FAC-AA9E-72BB05A345C7}" srcOrd="0" destOrd="0" presId="urn:microsoft.com/office/officeart/2005/8/layout/default#1"/>
    <dgm:cxn modelId="{21B4A385-6603-42A6-9D45-0A99F8E99901}" type="presOf" srcId="{E699A14C-0A1E-4E58-8C17-A8A3B280649B}" destId="{C13590D8-3679-401E-BDFA-CAA1FDF4CE1C}" srcOrd="0" destOrd="0" presId="urn:microsoft.com/office/officeart/2005/8/layout/default#1"/>
    <dgm:cxn modelId="{716E721F-7FCD-4D57-A0AA-B6D043247F7D}" srcId="{4E7AA6C6-73A5-427C-81B1-CCA9AB712DDF}" destId="{289CBC6F-1505-4978-B98C-D4341C8BB228}" srcOrd="2" destOrd="0" parTransId="{2FE6B30B-E066-4A8B-9292-67673CB5A01D}" sibTransId="{FC7E11DF-F4AA-4C1A-A0D5-3744EC6A43F6}"/>
    <dgm:cxn modelId="{A579AF49-1C6B-463B-8380-41006EBB0575}" srcId="{4E7AA6C6-73A5-427C-81B1-CCA9AB712DDF}" destId="{A3E42266-C39C-444A-B26C-32EE1C3D2C60}" srcOrd="5" destOrd="0" parTransId="{860AD4BF-10F5-4293-A89E-4BF2D2EA83D8}" sibTransId="{DC267F0A-D0A0-4124-B4E5-FDBD11E22223}"/>
    <dgm:cxn modelId="{BA1A7672-5BE1-4B02-9A23-72D3B19CC9BD}" type="presParOf" srcId="{8B92806A-9376-4716-96D0-AE5DECAF0CE7}" destId="{5407EDA6-7748-4E31-B049-5D39061BC921}" srcOrd="0" destOrd="0" presId="urn:microsoft.com/office/officeart/2005/8/layout/default#1"/>
    <dgm:cxn modelId="{1C41AE46-41AD-435F-ABC1-7CA185BA597A}" type="presParOf" srcId="{8B92806A-9376-4716-96D0-AE5DECAF0CE7}" destId="{A4EC0128-BC20-4C9E-BD91-76AE02B75257}" srcOrd="1" destOrd="0" presId="urn:microsoft.com/office/officeart/2005/8/layout/default#1"/>
    <dgm:cxn modelId="{403D49AF-948D-4C38-A31C-F6BFB2EEC3E2}" type="presParOf" srcId="{8B92806A-9376-4716-96D0-AE5DECAF0CE7}" destId="{C13590D8-3679-401E-BDFA-CAA1FDF4CE1C}" srcOrd="2" destOrd="0" presId="urn:microsoft.com/office/officeart/2005/8/layout/default#1"/>
    <dgm:cxn modelId="{28B89651-9C61-458C-BA40-319550C294D4}" type="presParOf" srcId="{8B92806A-9376-4716-96D0-AE5DECAF0CE7}" destId="{9F4F7C1C-92CE-4307-B849-0CA7DDEB66C5}" srcOrd="3" destOrd="0" presId="urn:microsoft.com/office/officeart/2005/8/layout/default#1"/>
    <dgm:cxn modelId="{3C9F760C-B066-449D-85CC-AB855753C424}" type="presParOf" srcId="{8B92806A-9376-4716-96D0-AE5DECAF0CE7}" destId="{BE1CD141-FCB9-43DE-BEF9-94B45F643CE7}" srcOrd="4" destOrd="0" presId="urn:microsoft.com/office/officeart/2005/8/layout/default#1"/>
    <dgm:cxn modelId="{E8E47FAD-A9A6-4283-A3AA-141A1E327AF3}" type="presParOf" srcId="{8B92806A-9376-4716-96D0-AE5DECAF0CE7}" destId="{94E52382-246C-42A2-8FCE-B2864CA5079A}" srcOrd="5" destOrd="0" presId="urn:microsoft.com/office/officeart/2005/8/layout/default#1"/>
    <dgm:cxn modelId="{A9189D51-3084-42EC-929A-1401E2CC1C5E}" type="presParOf" srcId="{8B92806A-9376-4716-96D0-AE5DECAF0CE7}" destId="{329C7B0B-184C-4641-8A94-E076AEE04EE2}" srcOrd="6" destOrd="0" presId="urn:microsoft.com/office/officeart/2005/8/layout/default#1"/>
    <dgm:cxn modelId="{18332092-1D0F-4407-97C2-0A825444AC6E}" type="presParOf" srcId="{8B92806A-9376-4716-96D0-AE5DECAF0CE7}" destId="{BFE59D20-9B42-4EB2-A3A3-BF3DE8213FC0}" srcOrd="7" destOrd="0" presId="urn:microsoft.com/office/officeart/2005/8/layout/default#1"/>
    <dgm:cxn modelId="{3FF71D99-FD4A-4A1E-9DBC-6388EEDF883E}" type="presParOf" srcId="{8B92806A-9376-4716-96D0-AE5DECAF0CE7}" destId="{0F8B53FB-9248-4FAC-AA9E-72BB05A345C7}" srcOrd="8" destOrd="0" presId="urn:microsoft.com/office/officeart/2005/8/layout/default#1"/>
    <dgm:cxn modelId="{EE593EFB-2F8B-4D8C-BEBF-9376D1F1E2C4}" type="presParOf" srcId="{8B92806A-9376-4716-96D0-AE5DECAF0CE7}" destId="{AE1F67A4-772B-4D3B-AF33-708BFBA9CD45}" srcOrd="9" destOrd="0" presId="urn:microsoft.com/office/officeart/2005/8/layout/default#1"/>
    <dgm:cxn modelId="{DC845DE0-A544-49AE-97A6-CA05D840EB97}" type="presParOf" srcId="{8B92806A-9376-4716-96D0-AE5DECAF0CE7}" destId="{DC730648-90E4-47DE-AA81-2D194A6F4143}" srcOrd="10" destOrd="0" presId="urn:microsoft.com/office/officeart/2005/8/layout/default#1"/>
  </dgm:cxnLst>
  <dgm:bg/>
  <dgm:whole/>
</dgm:dataModel>
</file>

<file path=ppt/diagrams/data2.xml><?xml version="1.0" encoding="utf-8"?>
<dgm:dataModel xmlns:dgm="http://schemas.openxmlformats.org/drawingml/2006/diagram" xmlns:a="http://schemas.openxmlformats.org/drawingml/2006/main">
  <dgm:ptLst>
    <dgm:pt modelId="{F510513D-ECD0-46A2-8A33-43C7CA037A89}" type="doc">
      <dgm:prSet loTypeId="urn:microsoft.com/office/officeart/2005/8/layout/arrow2" loCatId="process" qsTypeId="urn:microsoft.com/office/officeart/2005/8/quickstyle/3d3" qsCatId="3D" csTypeId="urn:microsoft.com/office/officeart/2005/8/colors/accent1_2" csCatId="accent1" phldr="1"/>
      <dgm:spPr/>
    </dgm:pt>
    <dgm:pt modelId="{63B63FF6-5AF1-4125-85FB-11104EA2BE95}">
      <dgm:prSet phldrT="[Texto]"/>
      <dgm:spPr/>
      <dgm:t>
        <a:bodyPr/>
        <a:lstStyle/>
        <a:p>
          <a:r>
            <a:rPr lang="es-CO" dirty="0" smtClean="0"/>
            <a:t>Actividad de la empresa</a:t>
          </a:r>
          <a:endParaRPr lang="es-CO" dirty="0"/>
        </a:p>
      </dgm:t>
    </dgm:pt>
    <dgm:pt modelId="{E1509ABD-B0C1-4C44-B850-D17DD6670875}" type="parTrans" cxnId="{69F773D9-FF4A-4C3F-B2A6-11D67C0E0E4A}">
      <dgm:prSet/>
      <dgm:spPr/>
      <dgm:t>
        <a:bodyPr/>
        <a:lstStyle/>
        <a:p>
          <a:endParaRPr lang="es-CO"/>
        </a:p>
      </dgm:t>
    </dgm:pt>
    <dgm:pt modelId="{999C5837-BB27-4C7F-8CC2-7927042397C8}" type="sibTrans" cxnId="{69F773D9-FF4A-4C3F-B2A6-11D67C0E0E4A}">
      <dgm:prSet/>
      <dgm:spPr/>
      <dgm:t>
        <a:bodyPr/>
        <a:lstStyle/>
        <a:p>
          <a:endParaRPr lang="es-CO"/>
        </a:p>
      </dgm:t>
    </dgm:pt>
    <dgm:pt modelId="{69DFA82A-2603-43AF-8B23-13CB8538EEB5}">
      <dgm:prSet phldrT="[Texto]" phldr="1"/>
      <dgm:spPr/>
      <dgm:t>
        <a:bodyPr/>
        <a:lstStyle/>
        <a:p>
          <a:endParaRPr lang="es-CO" dirty="0"/>
        </a:p>
      </dgm:t>
    </dgm:pt>
    <dgm:pt modelId="{2DA48269-D667-415D-8563-4BA96AC17C07}" type="parTrans" cxnId="{2265B3B9-C7A5-4A0E-8525-23067DAA2053}">
      <dgm:prSet/>
      <dgm:spPr/>
      <dgm:t>
        <a:bodyPr/>
        <a:lstStyle/>
        <a:p>
          <a:endParaRPr lang="es-CO"/>
        </a:p>
      </dgm:t>
    </dgm:pt>
    <dgm:pt modelId="{586A4E76-35DE-4AC0-8559-99002C98DC2E}" type="sibTrans" cxnId="{2265B3B9-C7A5-4A0E-8525-23067DAA2053}">
      <dgm:prSet/>
      <dgm:spPr/>
      <dgm:t>
        <a:bodyPr/>
        <a:lstStyle/>
        <a:p>
          <a:endParaRPr lang="es-CO"/>
        </a:p>
      </dgm:t>
    </dgm:pt>
    <dgm:pt modelId="{6169C5C4-9D43-4F6C-A733-F2A2B9D3553E}">
      <dgm:prSet phldrT="[Texto]" phldr="1"/>
      <dgm:spPr/>
      <dgm:t>
        <a:bodyPr/>
        <a:lstStyle/>
        <a:p>
          <a:endParaRPr lang="es-CO" dirty="0"/>
        </a:p>
      </dgm:t>
    </dgm:pt>
    <dgm:pt modelId="{836CDB78-154A-4DDC-902F-F226F57DE375}" type="parTrans" cxnId="{BDF5C2C6-25EF-4222-A3EA-B10212427DA0}">
      <dgm:prSet/>
      <dgm:spPr/>
      <dgm:t>
        <a:bodyPr/>
        <a:lstStyle/>
        <a:p>
          <a:endParaRPr lang="es-CO"/>
        </a:p>
      </dgm:t>
    </dgm:pt>
    <dgm:pt modelId="{3CB29318-9A19-4A2A-AEF1-8ACDF3F08C83}" type="sibTrans" cxnId="{BDF5C2C6-25EF-4222-A3EA-B10212427DA0}">
      <dgm:prSet/>
      <dgm:spPr/>
      <dgm:t>
        <a:bodyPr/>
        <a:lstStyle/>
        <a:p>
          <a:endParaRPr lang="es-CO"/>
        </a:p>
      </dgm:t>
    </dgm:pt>
    <dgm:pt modelId="{9E746684-3D21-4CFD-B862-072F2BDFB004}">
      <dgm:prSet phldrT="[Texto]"/>
      <dgm:spPr/>
      <dgm:t>
        <a:bodyPr/>
        <a:lstStyle/>
        <a:p>
          <a:r>
            <a:rPr lang="es-CO" dirty="0" smtClean="0"/>
            <a:t>Tamaño de la empresa</a:t>
          </a:r>
          <a:endParaRPr lang="es-CO" dirty="0"/>
        </a:p>
      </dgm:t>
    </dgm:pt>
    <dgm:pt modelId="{3FE6F1F5-5464-4F46-8B0B-470FB95A53B3}" type="parTrans" cxnId="{4643B749-4895-4525-9456-06F15528623D}">
      <dgm:prSet/>
      <dgm:spPr/>
      <dgm:t>
        <a:bodyPr/>
        <a:lstStyle/>
        <a:p>
          <a:endParaRPr lang="es-CO"/>
        </a:p>
      </dgm:t>
    </dgm:pt>
    <dgm:pt modelId="{04F3A197-8C97-458A-8F88-A8C00D2542A8}" type="sibTrans" cxnId="{4643B749-4895-4525-9456-06F15528623D}">
      <dgm:prSet/>
      <dgm:spPr/>
      <dgm:t>
        <a:bodyPr/>
        <a:lstStyle/>
        <a:p>
          <a:endParaRPr lang="es-CO"/>
        </a:p>
      </dgm:t>
    </dgm:pt>
    <dgm:pt modelId="{6E8A6F24-01E0-4D27-B3F1-886F1539BC60}">
      <dgm:prSet phldrT="[Texto]"/>
      <dgm:spPr/>
      <dgm:t>
        <a:bodyPr/>
        <a:lstStyle/>
        <a:p>
          <a:r>
            <a:rPr lang="es-CO" dirty="0" smtClean="0"/>
            <a:t>Nivel de tecnología</a:t>
          </a:r>
          <a:endParaRPr lang="es-CO" dirty="0"/>
        </a:p>
      </dgm:t>
    </dgm:pt>
    <dgm:pt modelId="{1B20E2B0-2C4A-4C58-BC19-9951500B8D6C}" type="parTrans" cxnId="{70CBD601-C4A4-411C-AF2D-B53D952838D8}">
      <dgm:prSet/>
      <dgm:spPr/>
      <dgm:t>
        <a:bodyPr/>
        <a:lstStyle/>
        <a:p>
          <a:endParaRPr lang="es-CO"/>
        </a:p>
      </dgm:t>
    </dgm:pt>
    <dgm:pt modelId="{4B63E008-813F-4AE7-87E0-9E1C1A86CCA1}" type="sibTrans" cxnId="{70CBD601-C4A4-411C-AF2D-B53D952838D8}">
      <dgm:prSet/>
      <dgm:spPr/>
      <dgm:t>
        <a:bodyPr/>
        <a:lstStyle/>
        <a:p>
          <a:endParaRPr lang="es-CO"/>
        </a:p>
      </dgm:t>
    </dgm:pt>
    <dgm:pt modelId="{B91E49EE-DF0E-4AD2-8415-571A1AD2FFB1}">
      <dgm:prSet phldrT="[Texto]"/>
      <dgm:spPr/>
      <dgm:t>
        <a:bodyPr/>
        <a:lstStyle/>
        <a:p>
          <a:r>
            <a:rPr lang="es-CO" dirty="0" smtClean="0"/>
            <a:t>Naturaleza del negocio</a:t>
          </a:r>
          <a:endParaRPr lang="es-CO" dirty="0"/>
        </a:p>
      </dgm:t>
    </dgm:pt>
    <dgm:pt modelId="{62171AE7-7871-4B2E-B322-ED79A1386565}" type="parTrans" cxnId="{6E2AE5F8-3B4D-4C73-A5BF-7A0B3560747D}">
      <dgm:prSet/>
      <dgm:spPr/>
      <dgm:t>
        <a:bodyPr/>
        <a:lstStyle/>
        <a:p>
          <a:endParaRPr lang="es-CO"/>
        </a:p>
      </dgm:t>
    </dgm:pt>
    <dgm:pt modelId="{2192D22C-DE82-46DE-B015-26C829B2164F}" type="sibTrans" cxnId="{6E2AE5F8-3B4D-4C73-A5BF-7A0B3560747D}">
      <dgm:prSet/>
      <dgm:spPr/>
      <dgm:t>
        <a:bodyPr/>
        <a:lstStyle/>
        <a:p>
          <a:endParaRPr lang="es-CO"/>
        </a:p>
      </dgm:t>
    </dgm:pt>
    <dgm:pt modelId="{1B9D176B-0EA4-4C87-935E-03FB562DE50A}">
      <dgm:prSet phldrT="[Texto]"/>
      <dgm:spPr/>
      <dgm:t>
        <a:bodyPr/>
        <a:lstStyle/>
        <a:p>
          <a:r>
            <a:rPr lang="es-CO" dirty="0" smtClean="0"/>
            <a:t>Relación beneficio-costo de la Organización</a:t>
          </a:r>
          <a:endParaRPr lang="es-CO" dirty="0"/>
        </a:p>
      </dgm:t>
    </dgm:pt>
    <dgm:pt modelId="{D5D7F2F1-771C-4D42-B91C-84E5829359A5}" type="parTrans" cxnId="{381D2527-95A3-4532-AE0B-212113CFD773}">
      <dgm:prSet/>
      <dgm:spPr/>
      <dgm:t>
        <a:bodyPr/>
        <a:lstStyle/>
        <a:p>
          <a:endParaRPr lang="es-CO"/>
        </a:p>
      </dgm:t>
    </dgm:pt>
    <dgm:pt modelId="{7326F97E-7382-4949-8849-C879EDADB3A5}" type="sibTrans" cxnId="{381D2527-95A3-4532-AE0B-212113CFD773}">
      <dgm:prSet/>
      <dgm:spPr/>
      <dgm:t>
        <a:bodyPr/>
        <a:lstStyle/>
        <a:p>
          <a:endParaRPr lang="es-CO"/>
        </a:p>
      </dgm:t>
    </dgm:pt>
    <dgm:pt modelId="{265F8868-E853-4163-BC5C-6FE9818324EB}" type="pres">
      <dgm:prSet presAssocID="{F510513D-ECD0-46A2-8A33-43C7CA037A89}" presName="arrowDiagram" presStyleCnt="0">
        <dgm:presLayoutVars>
          <dgm:chMax val="5"/>
          <dgm:dir/>
          <dgm:resizeHandles val="exact"/>
        </dgm:presLayoutVars>
      </dgm:prSet>
      <dgm:spPr/>
    </dgm:pt>
    <dgm:pt modelId="{A2C8A3BD-E491-4879-A1FD-44D2F6760AB0}" type="pres">
      <dgm:prSet presAssocID="{F510513D-ECD0-46A2-8A33-43C7CA037A89}" presName="arrow" presStyleLbl="bgShp" presStyleIdx="0" presStyleCnt="1"/>
      <dgm:spPr/>
    </dgm:pt>
    <dgm:pt modelId="{056B533B-EA57-407C-AFB6-1B35BDB0F53F}" type="pres">
      <dgm:prSet presAssocID="{F510513D-ECD0-46A2-8A33-43C7CA037A89}" presName="arrowDiagram5" presStyleCnt="0"/>
      <dgm:spPr/>
    </dgm:pt>
    <dgm:pt modelId="{AA5F874D-ADDC-4A0B-AAB0-9DF5A9285EE8}" type="pres">
      <dgm:prSet presAssocID="{63B63FF6-5AF1-4125-85FB-11104EA2BE95}" presName="bullet5a" presStyleLbl="node1" presStyleIdx="0" presStyleCnt="5"/>
      <dgm:spPr/>
    </dgm:pt>
    <dgm:pt modelId="{0FD622BB-7B99-4B3B-ABC0-B9D7A3D26D2F}" type="pres">
      <dgm:prSet presAssocID="{63B63FF6-5AF1-4125-85FB-11104EA2BE95}" presName="textBox5a" presStyleLbl="revTx" presStyleIdx="0" presStyleCnt="5">
        <dgm:presLayoutVars>
          <dgm:bulletEnabled val="1"/>
        </dgm:presLayoutVars>
      </dgm:prSet>
      <dgm:spPr/>
      <dgm:t>
        <a:bodyPr/>
        <a:lstStyle/>
        <a:p>
          <a:endParaRPr lang="es-CO"/>
        </a:p>
      </dgm:t>
    </dgm:pt>
    <dgm:pt modelId="{3CCE4998-29CD-48FA-ACA5-E3A6C63813AD}" type="pres">
      <dgm:prSet presAssocID="{9E746684-3D21-4CFD-B862-072F2BDFB004}" presName="bullet5b" presStyleLbl="node1" presStyleIdx="1" presStyleCnt="5"/>
      <dgm:spPr/>
    </dgm:pt>
    <dgm:pt modelId="{4A50124C-2A8E-4D14-8146-F7961A450659}" type="pres">
      <dgm:prSet presAssocID="{9E746684-3D21-4CFD-B862-072F2BDFB004}" presName="textBox5b" presStyleLbl="revTx" presStyleIdx="1" presStyleCnt="5">
        <dgm:presLayoutVars>
          <dgm:bulletEnabled val="1"/>
        </dgm:presLayoutVars>
      </dgm:prSet>
      <dgm:spPr/>
      <dgm:t>
        <a:bodyPr/>
        <a:lstStyle/>
        <a:p>
          <a:endParaRPr lang="es-CO"/>
        </a:p>
      </dgm:t>
    </dgm:pt>
    <dgm:pt modelId="{4D5DC573-6364-4C1A-A6A3-B1BD9DA0ADCF}" type="pres">
      <dgm:prSet presAssocID="{6E8A6F24-01E0-4D27-B3F1-886F1539BC60}" presName="bullet5c" presStyleLbl="node1" presStyleIdx="2" presStyleCnt="5"/>
      <dgm:spPr/>
    </dgm:pt>
    <dgm:pt modelId="{CF42E725-ABDE-4E3A-9CAD-0E4CF86F97D4}" type="pres">
      <dgm:prSet presAssocID="{6E8A6F24-01E0-4D27-B3F1-886F1539BC60}" presName="textBox5c" presStyleLbl="revTx" presStyleIdx="2" presStyleCnt="5">
        <dgm:presLayoutVars>
          <dgm:bulletEnabled val="1"/>
        </dgm:presLayoutVars>
      </dgm:prSet>
      <dgm:spPr/>
      <dgm:t>
        <a:bodyPr/>
        <a:lstStyle/>
        <a:p>
          <a:endParaRPr lang="es-CO"/>
        </a:p>
      </dgm:t>
    </dgm:pt>
    <dgm:pt modelId="{B9E19249-4173-40C8-9FB2-60F58C85F1FD}" type="pres">
      <dgm:prSet presAssocID="{B91E49EE-DF0E-4AD2-8415-571A1AD2FFB1}" presName="bullet5d" presStyleLbl="node1" presStyleIdx="3" presStyleCnt="5"/>
      <dgm:spPr/>
    </dgm:pt>
    <dgm:pt modelId="{46E1D164-7D29-4D76-BA23-651D268F996E}" type="pres">
      <dgm:prSet presAssocID="{B91E49EE-DF0E-4AD2-8415-571A1AD2FFB1}" presName="textBox5d" presStyleLbl="revTx" presStyleIdx="3" presStyleCnt="5">
        <dgm:presLayoutVars>
          <dgm:bulletEnabled val="1"/>
        </dgm:presLayoutVars>
      </dgm:prSet>
      <dgm:spPr/>
      <dgm:t>
        <a:bodyPr/>
        <a:lstStyle/>
        <a:p>
          <a:endParaRPr lang="es-CO"/>
        </a:p>
      </dgm:t>
    </dgm:pt>
    <dgm:pt modelId="{180390D3-46C4-4EEE-975A-7B4B8B85D8F8}" type="pres">
      <dgm:prSet presAssocID="{1B9D176B-0EA4-4C87-935E-03FB562DE50A}" presName="bullet5e" presStyleLbl="node1" presStyleIdx="4" presStyleCnt="5"/>
      <dgm:spPr/>
    </dgm:pt>
    <dgm:pt modelId="{D27F497E-7941-454D-9406-6DBC277C4AB6}" type="pres">
      <dgm:prSet presAssocID="{1B9D176B-0EA4-4C87-935E-03FB562DE50A}" presName="textBox5e" presStyleLbl="revTx" presStyleIdx="4" presStyleCnt="5">
        <dgm:presLayoutVars>
          <dgm:bulletEnabled val="1"/>
        </dgm:presLayoutVars>
      </dgm:prSet>
      <dgm:spPr/>
      <dgm:t>
        <a:bodyPr/>
        <a:lstStyle/>
        <a:p>
          <a:endParaRPr lang="es-CO"/>
        </a:p>
      </dgm:t>
    </dgm:pt>
  </dgm:ptLst>
  <dgm:cxnLst>
    <dgm:cxn modelId="{F4D05DD0-A251-41E2-92F7-0C221392F48C}" type="presOf" srcId="{63B63FF6-5AF1-4125-85FB-11104EA2BE95}" destId="{0FD622BB-7B99-4B3B-ABC0-B9D7A3D26D2F}" srcOrd="0" destOrd="0" presId="urn:microsoft.com/office/officeart/2005/8/layout/arrow2"/>
    <dgm:cxn modelId="{1E3F627D-BA9D-45AC-87AB-DBBF3171DAFA}" type="presOf" srcId="{F510513D-ECD0-46A2-8A33-43C7CA037A89}" destId="{265F8868-E853-4163-BC5C-6FE9818324EB}" srcOrd="0" destOrd="0" presId="urn:microsoft.com/office/officeart/2005/8/layout/arrow2"/>
    <dgm:cxn modelId="{6E2AE5F8-3B4D-4C73-A5BF-7A0B3560747D}" srcId="{F510513D-ECD0-46A2-8A33-43C7CA037A89}" destId="{B91E49EE-DF0E-4AD2-8415-571A1AD2FFB1}" srcOrd="3" destOrd="0" parTransId="{62171AE7-7871-4B2E-B322-ED79A1386565}" sibTransId="{2192D22C-DE82-46DE-B015-26C829B2164F}"/>
    <dgm:cxn modelId="{69F773D9-FF4A-4C3F-B2A6-11D67C0E0E4A}" srcId="{F510513D-ECD0-46A2-8A33-43C7CA037A89}" destId="{63B63FF6-5AF1-4125-85FB-11104EA2BE95}" srcOrd="0" destOrd="0" parTransId="{E1509ABD-B0C1-4C44-B850-D17DD6670875}" sibTransId="{999C5837-BB27-4C7F-8CC2-7927042397C8}"/>
    <dgm:cxn modelId="{4643B749-4895-4525-9456-06F15528623D}" srcId="{F510513D-ECD0-46A2-8A33-43C7CA037A89}" destId="{9E746684-3D21-4CFD-B862-072F2BDFB004}" srcOrd="1" destOrd="0" parTransId="{3FE6F1F5-5464-4F46-8B0B-470FB95A53B3}" sibTransId="{04F3A197-8C97-458A-8F88-A8C00D2542A8}"/>
    <dgm:cxn modelId="{381D2527-95A3-4532-AE0B-212113CFD773}" srcId="{F510513D-ECD0-46A2-8A33-43C7CA037A89}" destId="{1B9D176B-0EA4-4C87-935E-03FB562DE50A}" srcOrd="4" destOrd="0" parTransId="{D5D7F2F1-771C-4D42-B91C-84E5829359A5}" sibTransId="{7326F97E-7382-4949-8849-C879EDADB3A5}"/>
    <dgm:cxn modelId="{BDF5C2C6-25EF-4222-A3EA-B10212427DA0}" srcId="{F510513D-ECD0-46A2-8A33-43C7CA037A89}" destId="{6169C5C4-9D43-4F6C-A733-F2A2B9D3553E}" srcOrd="6" destOrd="0" parTransId="{836CDB78-154A-4DDC-902F-F226F57DE375}" sibTransId="{3CB29318-9A19-4A2A-AEF1-8ACDF3F08C83}"/>
    <dgm:cxn modelId="{C3ADCB0D-546F-4B23-8D8B-11F340B8F9E7}" type="presOf" srcId="{B91E49EE-DF0E-4AD2-8415-571A1AD2FFB1}" destId="{46E1D164-7D29-4D76-BA23-651D268F996E}" srcOrd="0" destOrd="0" presId="urn:microsoft.com/office/officeart/2005/8/layout/arrow2"/>
    <dgm:cxn modelId="{4FE53310-1E1E-4878-9719-9B7CDB628791}" type="presOf" srcId="{1B9D176B-0EA4-4C87-935E-03FB562DE50A}" destId="{D27F497E-7941-454D-9406-6DBC277C4AB6}" srcOrd="0" destOrd="0" presId="urn:microsoft.com/office/officeart/2005/8/layout/arrow2"/>
    <dgm:cxn modelId="{2265B3B9-C7A5-4A0E-8525-23067DAA2053}" srcId="{F510513D-ECD0-46A2-8A33-43C7CA037A89}" destId="{69DFA82A-2603-43AF-8B23-13CB8538EEB5}" srcOrd="5" destOrd="0" parTransId="{2DA48269-D667-415D-8563-4BA96AC17C07}" sibTransId="{586A4E76-35DE-4AC0-8559-99002C98DC2E}"/>
    <dgm:cxn modelId="{70CBD601-C4A4-411C-AF2D-B53D952838D8}" srcId="{F510513D-ECD0-46A2-8A33-43C7CA037A89}" destId="{6E8A6F24-01E0-4D27-B3F1-886F1539BC60}" srcOrd="2" destOrd="0" parTransId="{1B20E2B0-2C4A-4C58-BC19-9951500B8D6C}" sibTransId="{4B63E008-813F-4AE7-87E0-9E1C1A86CCA1}"/>
    <dgm:cxn modelId="{E400278D-178F-4BD8-8E04-B18D936D2606}" type="presOf" srcId="{9E746684-3D21-4CFD-B862-072F2BDFB004}" destId="{4A50124C-2A8E-4D14-8146-F7961A450659}" srcOrd="0" destOrd="0" presId="urn:microsoft.com/office/officeart/2005/8/layout/arrow2"/>
    <dgm:cxn modelId="{9F00E2F8-0748-4FCF-9562-D8140A1EA333}" type="presOf" srcId="{6E8A6F24-01E0-4D27-B3F1-886F1539BC60}" destId="{CF42E725-ABDE-4E3A-9CAD-0E4CF86F97D4}" srcOrd="0" destOrd="0" presId="urn:microsoft.com/office/officeart/2005/8/layout/arrow2"/>
    <dgm:cxn modelId="{42F37D92-EBCB-4DCF-B4B7-A324C39D2C96}" type="presParOf" srcId="{265F8868-E853-4163-BC5C-6FE9818324EB}" destId="{A2C8A3BD-E491-4879-A1FD-44D2F6760AB0}" srcOrd="0" destOrd="0" presId="urn:microsoft.com/office/officeart/2005/8/layout/arrow2"/>
    <dgm:cxn modelId="{2EA84D7F-FDDB-452A-9658-0A9AD5A3DAE9}" type="presParOf" srcId="{265F8868-E853-4163-BC5C-6FE9818324EB}" destId="{056B533B-EA57-407C-AFB6-1B35BDB0F53F}" srcOrd="1" destOrd="0" presId="urn:microsoft.com/office/officeart/2005/8/layout/arrow2"/>
    <dgm:cxn modelId="{2A1E3143-7C2F-4AED-BB8C-443C6ADB867D}" type="presParOf" srcId="{056B533B-EA57-407C-AFB6-1B35BDB0F53F}" destId="{AA5F874D-ADDC-4A0B-AAB0-9DF5A9285EE8}" srcOrd="0" destOrd="0" presId="urn:microsoft.com/office/officeart/2005/8/layout/arrow2"/>
    <dgm:cxn modelId="{AAAC3B28-B3CA-4098-8FC2-10F54C303F7A}" type="presParOf" srcId="{056B533B-EA57-407C-AFB6-1B35BDB0F53F}" destId="{0FD622BB-7B99-4B3B-ABC0-B9D7A3D26D2F}" srcOrd="1" destOrd="0" presId="urn:microsoft.com/office/officeart/2005/8/layout/arrow2"/>
    <dgm:cxn modelId="{0311DC4B-4774-4C2D-B7E4-1EDD14DA638E}" type="presParOf" srcId="{056B533B-EA57-407C-AFB6-1B35BDB0F53F}" destId="{3CCE4998-29CD-48FA-ACA5-E3A6C63813AD}" srcOrd="2" destOrd="0" presId="urn:microsoft.com/office/officeart/2005/8/layout/arrow2"/>
    <dgm:cxn modelId="{859CE640-0185-40AB-8D17-A444007CCA0A}" type="presParOf" srcId="{056B533B-EA57-407C-AFB6-1B35BDB0F53F}" destId="{4A50124C-2A8E-4D14-8146-F7961A450659}" srcOrd="3" destOrd="0" presId="urn:microsoft.com/office/officeart/2005/8/layout/arrow2"/>
    <dgm:cxn modelId="{7AA7A20D-227E-4DF7-A549-3B53A93F06AA}" type="presParOf" srcId="{056B533B-EA57-407C-AFB6-1B35BDB0F53F}" destId="{4D5DC573-6364-4C1A-A6A3-B1BD9DA0ADCF}" srcOrd="4" destOrd="0" presId="urn:microsoft.com/office/officeart/2005/8/layout/arrow2"/>
    <dgm:cxn modelId="{D1381528-6670-4832-A182-D7A304371881}" type="presParOf" srcId="{056B533B-EA57-407C-AFB6-1B35BDB0F53F}" destId="{CF42E725-ABDE-4E3A-9CAD-0E4CF86F97D4}" srcOrd="5" destOrd="0" presId="urn:microsoft.com/office/officeart/2005/8/layout/arrow2"/>
    <dgm:cxn modelId="{93DDB4E0-04B1-4B59-88A6-6777DE313276}" type="presParOf" srcId="{056B533B-EA57-407C-AFB6-1B35BDB0F53F}" destId="{B9E19249-4173-40C8-9FB2-60F58C85F1FD}" srcOrd="6" destOrd="0" presId="urn:microsoft.com/office/officeart/2005/8/layout/arrow2"/>
    <dgm:cxn modelId="{70E34FD7-01AA-4C36-AC3B-63A3376B0E36}" type="presParOf" srcId="{056B533B-EA57-407C-AFB6-1B35BDB0F53F}" destId="{46E1D164-7D29-4D76-BA23-651D268F996E}" srcOrd="7" destOrd="0" presId="urn:microsoft.com/office/officeart/2005/8/layout/arrow2"/>
    <dgm:cxn modelId="{2A3FF750-158B-4E1B-8D6A-3F58E7AF7841}" type="presParOf" srcId="{056B533B-EA57-407C-AFB6-1B35BDB0F53F}" destId="{180390D3-46C4-4EEE-975A-7B4B8B85D8F8}" srcOrd="8" destOrd="0" presId="urn:microsoft.com/office/officeart/2005/8/layout/arrow2"/>
    <dgm:cxn modelId="{B8E7BF94-5032-47D0-BEBC-B96165DE1888}" type="presParOf" srcId="{056B533B-EA57-407C-AFB6-1B35BDB0F53F}" destId="{D27F497E-7941-454D-9406-6DBC277C4AB6}" srcOrd="9" destOrd="0" presId="urn:microsoft.com/office/officeart/2005/8/layout/arrow2"/>
  </dgm:cxnLst>
  <dgm:bg/>
  <dgm:whole/>
</dgm:dataModel>
</file>

<file path=ppt/diagrams/data3.xml><?xml version="1.0" encoding="utf-8"?>
<dgm:dataModel xmlns:dgm="http://schemas.openxmlformats.org/drawingml/2006/diagram" xmlns:a="http://schemas.openxmlformats.org/drawingml/2006/main">
  <dgm:ptLst>
    <dgm:pt modelId="{4CD276CB-2AF4-404D-B75A-EB4441A2F109}" type="doc">
      <dgm:prSet loTypeId="urn:microsoft.com/office/officeart/2005/8/layout/pList1#1" loCatId="list" qsTypeId="urn:microsoft.com/office/officeart/2005/8/quickstyle/simple3" qsCatId="simple" csTypeId="urn:microsoft.com/office/officeart/2005/8/colors/accent1_2" csCatId="accent1" phldr="1"/>
      <dgm:spPr/>
      <dgm:t>
        <a:bodyPr/>
        <a:lstStyle/>
        <a:p>
          <a:endParaRPr lang="es-CO"/>
        </a:p>
      </dgm:t>
    </dgm:pt>
    <dgm:pt modelId="{39FE29E8-D6B2-4FA0-AB1F-2C162A9B7C20}">
      <dgm:prSet phldrT="[Texto]"/>
      <dgm:spPr/>
      <dgm:t>
        <a:bodyPr/>
        <a:lstStyle/>
        <a:p>
          <a:r>
            <a:rPr lang="es-CO" dirty="0" smtClean="0"/>
            <a:t>Tareas</a:t>
          </a:r>
        </a:p>
      </dgm:t>
    </dgm:pt>
    <dgm:pt modelId="{1207921B-29BA-44AA-8781-BFFD02720910}" type="parTrans" cxnId="{F0976B7C-0A32-4296-B647-9C9D6AEF7C50}">
      <dgm:prSet/>
      <dgm:spPr/>
      <dgm:t>
        <a:bodyPr/>
        <a:lstStyle/>
        <a:p>
          <a:endParaRPr lang="es-CO"/>
        </a:p>
      </dgm:t>
    </dgm:pt>
    <dgm:pt modelId="{B36629AA-658D-432D-940E-36483901738E}" type="sibTrans" cxnId="{F0976B7C-0A32-4296-B647-9C9D6AEF7C50}">
      <dgm:prSet/>
      <dgm:spPr/>
      <dgm:t>
        <a:bodyPr/>
        <a:lstStyle/>
        <a:p>
          <a:endParaRPr lang="es-CO"/>
        </a:p>
      </dgm:t>
    </dgm:pt>
    <dgm:pt modelId="{521D2DD1-89EA-46BD-BEE2-17A7A3431EA4}">
      <dgm:prSet phldrT="[Texto]"/>
      <dgm:spPr/>
      <dgm:t>
        <a:bodyPr/>
        <a:lstStyle/>
        <a:p>
          <a:r>
            <a:rPr lang="es-CO" dirty="0" smtClean="0"/>
            <a:t>Función</a:t>
          </a:r>
        </a:p>
      </dgm:t>
    </dgm:pt>
    <dgm:pt modelId="{92E03C7B-245E-457F-90D4-BFA3B2645DD5}" type="parTrans" cxnId="{20B8F5ED-26D9-41A6-8E88-51D24D2AD101}">
      <dgm:prSet/>
      <dgm:spPr/>
      <dgm:t>
        <a:bodyPr/>
        <a:lstStyle/>
        <a:p>
          <a:endParaRPr lang="es-CO"/>
        </a:p>
      </dgm:t>
    </dgm:pt>
    <dgm:pt modelId="{61A240C7-A52E-4151-8A10-F41CE256C71E}" type="sibTrans" cxnId="{20B8F5ED-26D9-41A6-8E88-51D24D2AD101}">
      <dgm:prSet/>
      <dgm:spPr/>
      <dgm:t>
        <a:bodyPr/>
        <a:lstStyle/>
        <a:p>
          <a:endParaRPr lang="es-CO"/>
        </a:p>
      </dgm:t>
    </dgm:pt>
    <dgm:pt modelId="{25363AB2-1707-47E3-B846-475A3D5FBDC4}">
      <dgm:prSet phldrT="[Texto]"/>
      <dgm:spPr/>
      <dgm:t>
        <a:bodyPr/>
        <a:lstStyle/>
        <a:p>
          <a:r>
            <a:rPr lang="es-CO" dirty="0" smtClean="0"/>
            <a:t>Obligación</a:t>
          </a:r>
        </a:p>
      </dgm:t>
    </dgm:pt>
    <dgm:pt modelId="{DE6A9260-8918-4881-AC80-7F5A45FA2803}" type="parTrans" cxnId="{56BB8F72-4F74-40E2-9CBE-60573953FB2E}">
      <dgm:prSet/>
      <dgm:spPr/>
      <dgm:t>
        <a:bodyPr/>
        <a:lstStyle/>
        <a:p>
          <a:endParaRPr lang="es-CO"/>
        </a:p>
      </dgm:t>
    </dgm:pt>
    <dgm:pt modelId="{B5A4A183-48B5-4AFC-BAEF-50029441F60D}" type="sibTrans" cxnId="{56BB8F72-4F74-40E2-9CBE-60573953FB2E}">
      <dgm:prSet/>
      <dgm:spPr/>
      <dgm:t>
        <a:bodyPr/>
        <a:lstStyle/>
        <a:p>
          <a:endParaRPr lang="es-CO"/>
        </a:p>
      </dgm:t>
    </dgm:pt>
    <dgm:pt modelId="{7AE661BF-2D4D-42B8-A3E9-12A0C2ACBBD2}">
      <dgm:prSet phldrT="[Texto]"/>
      <dgm:spPr/>
      <dgm:t>
        <a:bodyPr/>
        <a:lstStyle/>
        <a:p>
          <a:r>
            <a:rPr lang="es-CO" dirty="0" smtClean="0"/>
            <a:t>Puesto</a:t>
          </a:r>
        </a:p>
      </dgm:t>
    </dgm:pt>
    <dgm:pt modelId="{AF819099-25F9-409E-B37D-210916E48874}" type="parTrans" cxnId="{32DE6CB2-BED7-4C2B-B6BF-11D24DF95D74}">
      <dgm:prSet/>
      <dgm:spPr/>
      <dgm:t>
        <a:bodyPr/>
        <a:lstStyle/>
        <a:p>
          <a:endParaRPr lang="es-CO"/>
        </a:p>
      </dgm:t>
    </dgm:pt>
    <dgm:pt modelId="{7012181B-8EDF-4DEF-AA65-E135E1B23A92}" type="sibTrans" cxnId="{32DE6CB2-BED7-4C2B-B6BF-11D24DF95D74}">
      <dgm:prSet/>
      <dgm:spPr/>
      <dgm:t>
        <a:bodyPr/>
        <a:lstStyle/>
        <a:p>
          <a:endParaRPr lang="es-CO"/>
        </a:p>
      </dgm:t>
    </dgm:pt>
    <dgm:pt modelId="{41CDC784-233D-4073-B270-29D90D554651}">
      <dgm:prSet phldrT="[Texto]"/>
      <dgm:spPr/>
      <dgm:t>
        <a:bodyPr/>
        <a:lstStyle/>
        <a:p>
          <a:r>
            <a:rPr lang="es-CO" dirty="0" smtClean="0"/>
            <a:t>Ocupación</a:t>
          </a:r>
        </a:p>
      </dgm:t>
    </dgm:pt>
    <dgm:pt modelId="{6EF33AAA-E309-4AE5-908A-3EFE40BE3EF3}" type="parTrans" cxnId="{2493694E-A260-4162-90CF-5B0272B22399}">
      <dgm:prSet/>
      <dgm:spPr/>
      <dgm:t>
        <a:bodyPr/>
        <a:lstStyle/>
        <a:p>
          <a:endParaRPr lang="es-CO"/>
        </a:p>
      </dgm:t>
    </dgm:pt>
    <dgm:pt modelId="{7E94767D-1470-4C5A-B10E-DDEA8B5539FB}" type="sibTrans" cxnId="{2493694E-A260-4162-90CF-5B0272B22399}">
      <dgm:prSet/>
      <dgm:spPr/>
      <dgm:t>
        <a:bodyPr/>
        <a:lstStyle/>
        <a:p>
          <a:endParaRPr lang="es-CO"/>
        </a:p>
      </dgm:t>
    </dgm:pt>
    <dgm:pt modelId="{28597AB7-FE9B-491F-8AD6-4EAB03D8851F}" type="pres">
      <dgm:prSet presAssocID="{4CD276CB-2AF4-404D-B75A-EB4441A2F109}" presName="Name0" presStyleCnt="0">
        <dgm:presLayoutVars>
          <dgm:dir/>
          <dgm:resizeHandles val="exact"/>
        </dgm:presLayoutVars>
      </dgm:prSet>
      <dgm:spPr/>
      <dgm:t>
        <a:bodyPr/>
        <a:lstStyle/>
        <a:p>
          <a:endParaRPr lang="es-CO"/>
        </a:p>
      </dgm:t>
    </dgm:pt>
    <dgm:pt modelId="{CC488ED3-F1CB-48EE-8313-031C60D18F90}" type="pres">
      <dgm:prSet presAssocID="{39FE29E8-D6B2-4FA0-AB1F-2C162A9B7C20}" presName="compNode" presStyleCnt="0"/>
      <dgm:spPr/>
    </dgm:pt>
    <dgm:pt modelId="{20D46322-18A2-43E8-BF81-C495F910CBE0}" type="pres">
      <dgm:prSet presAssocID="{39FE29E8-D6B2-4FA0-AB1F-2C162A9B7C20}" presName="pictRect" presStyleLbl="node1" presStyleIdx="0" presStyleCnt="5"/>
      <dgm:spPr>
        <a:blipFill>
          <a:blip xmlns:r="http://schemas.openxmlformats.org/officeDocument/2006/relationships" r:embed="rId1">
            <a:extLst>
              <a:ext uri="{28A0092B-C50C-407E-A947-70E740481C1C}"/>
            </a:extLst>
          </a:blip>
          <a:srcRect/>
          <a:stretch>
            <a:fillRect t="-24000" b="-24000"/>
          </a:stretch>
        </a:blipFill>
      </dgm:spPr>
    </dgm:pt>
    <dgm:pt modelId="{8B5CCB60-6C17-41DB-A893-966DE5143652}" type="pres">
      <dgm:prSet presAssocID="{39FE29E8-D6B2-4FA0-AB1F-2C162A9B7C20}" presName="textRect" presStyleLbl="revTx" presStyleIdx="0" presStyleCnt="5">
        <dgm:presLayoutVars>
          <dgm:bulletEnabled val="1"/>
        </dgm:presLayoutVars>
      </dgm:prSet>
      <dgm:spPr/>
      <dgm:t>
        <a:bodyPr/>
        <a:lstStyle/>
        <a:p>
          <a:endParaRPr lang="es-CO"/>
        </a:p>
      </dgm:t>
    </dgm:pt>
    <dgm:pt modelId="{38E50E9E-AE23-4676-9132-C11388A90FBE}" type="pres">
      <dgm:prSet presAssocID="{B36629AA-658D-432D-940E-36483901738E}" presName="sibTrans" presStyleLbl="sibTrans2D1" presStyleIdx="0" presStyleCnt="0"/>
      <dgm:spPr/>
      <dgm:t>
        <a:bodyPr/>
        <a:lstStyle/>
        <a:p>
          <a:endParaRPr lang="es-CO"/>
        </a:p>
      </dgm:t>
    </dgm:pt>
    <dgm:pt modelId="{86257632-6FC7-4AAB-8D69-3EBD9D06C8E2}" type="pres">
      <dgm:prSet presAssocID="{521D2DD1-89EA-46BD-BEE2-17A7A3431EA4}" presName="compNode" presStyleCnt="0"/>
      <dgm:spPr/>
    </dgm:pt>
    <dgm:pt modelId="{FFBE409D-0F9F-449D-A413-1352B42D5D77}" type="pres">
      <dgm:prSet presAssocID="{521D2DD1-89EA-46BD-BEE2-17A7A3431EA4}" presName="pictRect" presStyleLbl="node1" presStyleIdx="1" presStyleCnt="5"/>
      <dgm:spPr>
        <a:blipFill>
          <a:blip xmlns:r="http://schemas.openxmlformats.org/officeDocument/2006/relationships" r:embed="rId2">
            <a:extLst>
              <a:ext uri="{28A0092B-C50C-407E-A947-70E740481C1C}"/>
            </a:extLst>
          </a:blip>
          <a:srcRect/>
          <a:stretch>
            <a:fillRect t="-12000" b="-12000"/>
          </a:stretch>
        </a:blipFill>
      </dgm:spPr>
    </dgm:pt>
    <dgm:pt modelId="{123969E8-55CA-44C6-968F-525F72930504}" type="pres">
      <dgm:prSet presAssocID="{521D2DD1-89EA-46BD-BEE2-17A7A3431EA4}" presName="textRect" presStyleLbl="revTx" presStyleIdx="1" presStyleCnt="5">
        <dgm:presLayoutVars>
          <dgm:bulletEnabled val="1"/>
        </dgm:presLayoutVars>
      </dgm:prSet>
      <dgm:spPr/>
      <dgm:t>
        <a:bodyPr/>
        <a:lstStyle/>
        <a:p>
          <a:endParaRPr lang="es-CO"/>
        </a:p>
      </dgm:t>
    </dgm:pt>
    <dgm:pt modelId="{47E4A91A-675D-4202-B7A4-3A7FA6FFC8BE}" type="pres">
      <dgm:prSet presAssocID="{61A240C7-A52E-4151-8A10-F41CE256C71E}" presName="sibTrans" presStyleLbl="sibTrans2D1" presStyleIdx="0" presStyleCnt="0"/>
      <dgm:spPr/>
      <dgm:t>
        <a:bodyPr/>
        <a:lstStyle/>
        <a:p>
          <a:endParaRPr lang="es-CO"/>
        </a:p>
      </dgm:t>
    </dgm:pt>
    <dgm:pt modelId="{8223F7BE-6EAF-4183-8E68-20A5D3364BAB}" type="pres">
      <dgm:prSet presAssocID="{25363AB2-1707-47E3-B846-475A3D5FBDC4}" presName="compNode" presStyleCnt="0"/>
      <dgm:spPr/>
    </dgm:pt>
    <dgm:pt modelId="{8E0DC534-D676-4357-972A-50DD5F9E1175}" type="pres">
      <dgm:prSet presAssocID="{25363AB2-1707-47E3-B846-475A3D5FBDC4}" presName="pictRect" presStyleLbl="node1" presStyleIdx="2" presStyleCnt="5"/>
      <dgm:spPr>
        <a:blipFill>
          <a:blip xmlns:r="http://schemas.openxmlformats.org/officeDocument/2006/relationships" r:embed="rId3">
            <a:extLst>
              <a:ext uri="{28A0092B-C50C-407E-A947-70E740481C1C}"/>
            </a:extLst>
          </a:blip>
          <a:srcRect/>
          <a:stretch>
            <a:fillRect t="-29000" b="-29000"/>
          </a:stretch>
        </a:blipFill>
      </dgm:spPr>
    </dgm:pt>
    <dgm:pt modelId="{EEB1C6DD-6E18-439A-AC62-D15B3F68F608}" type="pres">
      <dgm:prSet presAssocID="{25363AB2-1707-47E3-B846-475A3D5FBDC4}" presName="textRect" presStyleLbl="revTx" presStyleIdx="2" presStyleCnt="5">
        <dgm:presLayoutVars>
          <dgm:bulletEnabled val="1"/>
        </dgm:presLayoutVars>
      </dgm:prSet>
      <dgm:spPr/>
      <dgm:t>
        <a:bodyPr/>
        <a:lstStyle/>
        <a:p>
          <a:endParaRPr lang="es-CO"/>
        </a:p>
      </dgm:t>
    </dgm:pt>
    <dgm:pt modelId="{852E84CA-37E8-44EC-9CB3-05C72A3C7538}" type="pres">
      <dgm:prSet presAssocID="{B5A4A183-48B5-4AFC-BAEF-50029441F60D}" presName="sibTrans" presStyleLbl="sibTrans2D1" presStyleIdx="0" presStyleCnt="0"/>
      <dgm:spPr/>
      <dgm:t>
        <a:bodyPr/>
        <a:lstStyle/>
        <a:p>
          <a:endParaRPr lang="es-CO"/>
        </a:p>
      </dgm:t>
    </dgm:pt>
    <dgm:pt modelId="{122BB811-08CE-4940-B939-02DC372356A8}" type="pres">
      <dgm:prSet presAssocID="{7AE661BF-2D4D-42B8-A3E9-12A0C2ACBBD2}" presName="compNode" presStyleCnt="0"/>
      <dgm:spPr/>
    </dgm:pt>
    <dgm:pt modelId="{3EAFBA6D-5FBE-4112-853E-F93EE863D723}" type="pres">
      <dgm:prSet presAssocID="{7AE661BF-2D4D-42B8-A3E9-12A0C2ACBBD2}" presName="pictRect" presStyleLbl="node1" presStyleIdx="3" presStyleCnt="5"/>
      <dgm:spPr>
        <a:blipFill>
          <a:blip xmlns:r="http://schemas.openxmlformats.org/officeDocument/2006/relationships" r:embed="rId4">
            <a:extLst>
              <a:ext uri="{28A0092B-C50C-407E-A947-70E740481C1C}"/>
            </a:extLst>
          </a:blip>
          <a:srcRect/>
          <a:stretch>
            <a:fillRect t="-4000" b="-4000"/>
          </a:stretch>
        </a:blipFill>
      </dgm:spPr>
    </dgm:pt>
    <dgm:pt modelId="{D607F34E-F54F-4F7D-9581-69FDD6A8026C}" type="pres">
      <dgm:prSet presAssocID="{7AE661BF-2D4D-42B8-A3E9-12A0C2ACBBD2}" presName="textRect" presStyleLbl="revTx" presStyleIdx="3" presStyleCnt="5">
        <dgm:presLayoutVars>
          <dgm:bulletEnabled val="1"/>
        </dgm:presLayoutVars>
      </dgm:prSet>
      <dgm:spPr/>
      <dgm:t>
        <a:bodyPr/>
        <a:lstStyle/>
        <a:p>
          <a:endParaRPr lang="es-CO"/>
        </a:p>
      </dgm:t>
    </dgm:pt>
    <dgm:pt modelId="{2D42D5D9-EF2F-4C94-BD3A-0F6B92CC3B5E}" type="pres">
      <dgm:prSet presAssocID="{7012181B-8EDF-4DEF-AA65-E135E1B23A92}" presName="sibTrans" presStyleLbl="sibTrans2D1" presStyleIdx="0" presStyleCnt="0"/>
      <dgm:spPr/>
      <dgm:t>
        <a:bodyPr/>
        <a:lstStyle/>
        <a:p>
          <a:endParaRPr lang="es-CO"/>
        </a:p>
      </dgm:t>
    </dgm:pt>
    <dgm:pt modelId="{9ED1C464-2764-4DEB-AEDF-BA3E6DAB80F7}" type="pres">
      <dgm:prSet presAssocID="{41CDC784-233D-4073-B270-29D90D554651}" presName="compNode" presStyleCnt="0"/>
      <dgm:spPr/>
    </dgm:pt>
    <dgm:pt modelId="{EB0A5596-27F7-4C5D-B813-D5560195AC17}" type="pres">
      <dgm:prSet presAssocID="{41CDC784-233D-4073-B270-29D90D554651}" presName="pictRect" presStyleLbl="node1" presStyleIdx="4" presStyleCnt="5"/>
      <dgm:spPr>
        <a:blipFill>
          <a:blip xmlns:r="http://schemas.openxmlformats.org/officeDocument/2006/relationships" r:embed="rId5">
            <a:extLst>
              <a:ext uri="{28A0092B-C50C-407E-A947-70E740481C1C}"/>
            </a:extLst>
          </a:blip>
          <a:srcRect/>
          <a:stretch>
            <a:fillRect t="-16000" b="-16000"/>
          </a:stretch>
        </a:blipFill>
      </dgm:spPr>
    </dgm:pt>
    <dgm:pt modelId="{B08FE429-725E-491D-84D3-E931B2E12359}" type="pres">
      <dgm:prSet presAssocID="{41CDC784-233D-4073-B270-29D90D554651}" presName="textRect" presStyleLbl="revTx" presStyleIdx="4" presStyleCnt="5">
        <dgm:presLayoutVars>
          <dgm:bulletEnabled val="1"/>
        </dgm:presLayoutVars>
      </dgm:prSet>
      <dgm:spPr/>
      <dgm:t>
        <a:bodyPr/>
        <a:lstStyle/>
        <a:p>
          <a:endParaRPr lang="es-CO"/>
        </a:p>
      </dgm:t>
    </dgm:pt>
  </dgm:ptLst>
  <dgm:cxnLst>
    <dgm:cxn modelId="{F0976B7C-0A32-4296-B647-9C9D6AEF7C50}" srcId="{4CD276CB-2AF4-404D-B75A-EB4441A2F109}" destId="{39FE29E8-D6B2-4FA0-AB1F-2C162A9B7C20}" srcOrd="0" destOrd="0" parTransId="{1207921B-29BA-44AA-8781-BFFD02720910}" sibTransId="{B36629AA-658D-432D-940E-36483901738E}"/>
    <dgm:cxn modelId="{D2DA873E-AD59-4771-8AC4-029B5D75DAE5}" type="presOf" srcId="{521D2DD1-89EA-46BD-BEE2-17A7A3431EA4}" destId="{123969E8-55CA-44C6-968F-525F72930504}" srcOrd="0" destOrd="0" presId="urn:microsoft.com/office/officeart/2005/8/layout/pList1#1"/>
    <dgm:cxn modelId="{2493694E-A260-4162-90CF-5B0272B22399}" srcId="{4CD276CB-2AF4-404D-B75A-EB4441A2F109}" destId="{41CDC784-233D-4073-B270-29D90D554651}" srcOrd="4" destOrd="0" parTransId="{6EF33AAA-E309-4AE5-908A-3EFE40BE3EF3}" sibTransId="{7E94767D-1470-4C5A-B10E-DDEA8B5539FB}"/>
    <dgm:cxn modelId="{58DFE57D-04FF-4440-B2F0-40DFC7543606}" type="presOf" srcId="{4CD276CB-2AF4-404D-B75A-EB4441A2F109}" destId="{28597AB7-FE9B-491F-8AD6-4EAB03D8851F}" srcOrd="0" destOrd="0" presId="urn:microsoft.com/office/officeart/2005/8/layout/pList1#1"/>
    <dgm:cxn modelId="{5A521BE5-6158-422F-9072-E2B02553D1F2}" type="presOf" srcId="{25363AB2-1707-47E3-B846-475A3D5FBDC4}" destId="{EEB1C6DD-6E18-439A-AC62-D15B3F68F608}" srcOrd="0" destOrd="0" presId="urn:microsoft.com/office/officeart/2005/8/layout/pList1#1"/>
    <dgm:cxn modelId="{56BB8F72-4F74-40E2-9CBE-60573953FB2E}" srcId="{4CD276CB-2AF4-404D-B75A-EB4441A2F109}" destId="{25363AB2-1707-47E3-B846-475A3D5FBDC4}" srcOrd="2" destOrd="0" parTransId="{DE6A9260-8918-4881-AC80-7F5A45FA2803}" sibTransId="{B5A4A183-48B5-4AFC-BAEF-50029441F60D}"/>
    <dgm:cxn modelId="{10ABCAEC-F0D5-4121-9EC8-C827508CAA0E}" type="presOf" srcId="{41CDC784-233D-4073-B270-29D90D554651}" destId="{B08FE429-725E-491D-84D3-E931B2E12359}" srcOrd="0" destOrd="0" presId="urn:microsoft.com/office/officeart/2005/8/layout/pList1#1"/>
    <dgm:cxn modelId="{B0375267-AF0F-4C98-A4EC-1E42FF4F3DDE}" type="presOf" srcId="{39FE29E8-D6B2-4FA0-AB1F-2C162A9B7C20}" destId="{8B5CCB60-6C17-41DB-A893-966DE5143652}" srcOrd="0" destOrd="0" presId="urn:microsoft.com/office/officeart/2005/8/layout/pList1#1"/>
    <dgm:cxn modelId="{C5243DCB-3B2A-4694-9D85-683BEB8C711C}" type="presOf" srcId="{B5A4A183-48B5-4AFC-BAEF-50029441F60D}" destId="{852E84CA-37E8-44EC-9CB3-05C72A3C7538}" srcOrd="0" destOrd="0" presId="urn:microsoft.com/office/officeart/2005/8/layout/pList1#1"/>
    <dgm:cxn modelId="{AFFA9A50-84FE-4952-A74A-3C9598876D7A}" type="presOf" srcId="{61A240C7-A52E-4151-8A10-F41CE256C71E}" destId="{47E4A91A-675D-4202-B7A4-3A7FA6FFC8BE}" srcOrd="0" destOrd="0" presId="urn:microsoft.com/office/officeart/2005/8/layout/pList1#1"/>
    <dgm:cxn modelId="{32DE6CB2-BED7-4C2B-B6BF-11D24DF95D74}" srcId="{4CD276CB-2AF4-404D-B75A-EB4441A2F109}" destId="{7AE661BF-2D4D-42B8-A3E9-12A0C2ACBBD2}" srcOrd="3" destOrd="0" parTransId="{AF819099-25F9-409E-B37D-210916E48874}" sibTransId="{7012181B-8EDF-4DEF-AA65-E135E1B23A92}"/>
    <dgm:cxn modelId="{DA235686-CA9D-406B-B4AD-D72FCF7E2BB8}" type="presOf" srcId="{7012181B-8EDF-4DEF-AA65-E135E1B23A92}" destId="{2D42D5D9-EF2F-4C94-BD3A-0F6B92CC3B5E}" srcOrd="0" destOrd="0" presId="urn:microsoft.com/office/officeart/2005/8/layout/pList1#1"/>
    <dgm:cxn modelId="{269C8178-C145-487E-A3B4-B3FBD8A509BA}" type="presOf" srcId="{B36629AA-658D-432D-940E-36483901738E}" destId="{38E50E9E-AE23-4676-9132-C11388A90FBE}" srcOrd="0" destOrd="0" presId="urn:microsoft.com/office/officeart/2005/8/layout/pList1#1"/>
    <dgm:cxn modelId="{20B8F5ED-26D9-41A6-8E88-51D24D2AD101}" srcId="{4CD276CB-2AF4-404D-B75A-EB4441A2F109}" destId="{521D2DD1-89EA-46BD-BEE2-17A7A3431EA4}" srcOrd="1" destOrd="0" parTransId="{92E03C7B-245E-457F-90D4-BFA3B2645DD5}" sibTransId="{61A240C7-A52E-4151-8A10-F41CE256C71E}"/>
    <dgm:cxn modelId="{31DA1DC9-FF0C-4AA7-A20D-BA1D194EB9CC}" type="presOf" srcId="{7AE661BF-2D4D-42B8-A3E9-12A0C2ACBBD2}" destId="{D607F34E-F54F-4F7D-9581-69FDD6A8026C}" srcOrd="0" destOrd="0" presId="urn:microsoft.com/office/officeart/2005/8/layout/pList1#1"/>
    <dgm:cxn modelId="{F7BAB260-3ECD-4A40-86FD-E223062D4E7B}" type="presParOf" srcId="{28597AB7-FE9B-491F-8AD6-4EAB03D8851F}" destId="{CC488ED3-F1CB-48EE-8313-031C60D18F90}" srcOrd="0" destOrd="0" presId="urn:microsoft.com/office/officeart/2005/8/layout/pList1#1"/>
    <dgm:cxn modelId="{83DF52C2-5E00-47A4-9960-82CAA94286DD}" type="presParOf" srcId="{CC488ED3-F1CB-48EE-8313-031C60D18F90}" destId="{20D46322-18A2-43E8-BF81-C495F910CBE0}" srcOrd="0" destOrd="0" presId="urn:microsoft.com/office/officeart/2005/8/layout/pList1#1"/>
    <dgm:cxn modelId="{5F694C8D-B0A2-4118-AF5C-4AB0786D4907}" type="presParOf" srcId="{CC488ED3-F1CB-48EE-8313-031C60D18F90}" destId="{8B5CCB60-6C17-41DB-A893-966DE5143652}" srcOrd="1" destOrd="0" presId="urn:microsoft.com/office/officeart/2005/8/layout/pList1#1"/>
    <dgm:cxn modelId="{7DC0AD4C-FE46-4EC0-A1A2-B99987DD8756}" type="presParOf" srcId="{28597AB7-FE9B-491F-8AD6-4EAB03D8851F}" destId="{38E50E9E-AE23-4676-9132-C11388A90FBE}" srcOrd="1" destOrd="0" presId="urn:microsoft.com/office/officeart/2005/8/layout/pList1#1"/>
    <dgm:cxn modelId="{15153872-88D7-4D35-8856-F40C18B51C94}" type="presParOf" srcId="{28597AB7-FE9B-491F-8AD6-4EAB03D8851F}" destId="{86257632-6FC7-4AAB-8D69-3EBD9D06C8E2}" srcOrd="2" destOrd="0" presId="urn:microsoft.com/office/officeart/2005/8/layout/pList1#1"/>
    <dgm:cxn modelId="{2C469CEE-E2AC-44C2-A92D-9F26D6BB4CE6}" type="presParOf" srcId="{86257632-6FC7-4AAB-8D69-3EBD9D06C8E2}" destId="{FFBE409D-0F9F-449D-A413-1352B42D5D77}" srcOrd="0" destOrd="0" presId="urn:microsoft.com/office/officeart/2005/8/layout/pList1#1"/>
    <dgm:cxn modelId="{B723FCFA-ECAF-436E-96B2-3A8ECCFA0F91}" type="presParOf" srcId="{86257632-6FC7-4AAB-8D69-3EBD9D06C8E2}" destId="{123969E8-55CA-44C6-968F-525F72930504}" srcOrd="1" destOrd="0" presId="urn:microsoft.com/office/officeart/2005/8/layout/pList1#1"/>
    <dgm:cxn modelId="{D88DF310-AFBA-44AB-8519-F30EB66A6243}" type="presParOf" srcId="{28597AB7-FE9B-491F-8AD6-4EAB03D8851F}" destId="{47E4A91A-675D-4202-B7A4-3A7FA6FFC8BE}" srcOrd="3" destOrd="0" presId="urn:microsoft.com/office/officeart/2005/8/layout/pList1#1"/>
    <dgm:cxn modelId="{E9F6F3FD-867A-4B54-A427-C05111236996}" type="presParOf" srcId="{28597AB7-FE9B-491F-8AD6-4EAB03D8851F}" destId="{8223F7BE-6EAF-4183-8E68-20A5D3364BAB}" srcOrd="4" destOrd="0" presId="urn:microsoft.com/office/officeart/2005/8/layout/pList1#1"/>
    <dgm:cxn modelId="{9E78594D-BE6A-4641-8A7B-1629B80EEBF1}" type="presParOf" srcId="{8223F7BE-6EAF-4183-8E68-20A5D3364BAB}" destId="{8E0DC534-D676-4357-972A-50DD5F9E1175}" srcOrd="0" destOrd="0" presId="urn:microsoft.com/office/officeart/2005/8/layout/pList1#1"/>
    <dgm:cxn modelId="{B2987E36-DD32-40DA-A0BB-665A7A30E72E}" type="presParOf" srcId="{8223F7BE-6EAF-4183-8E68-20A5D3364BAB}" destId="{EEB1C6DD-6E18-439A-AC62-D15B3F68F608}" srcOrd="1" destOrd="0" presId="urn:microsoft.com/office/officeart/2005/8/layout/pList1#1"/>
    <dgm:cxn modelId="{30346CE5-2BFC-4877-896E-83CFF4AB4B82}" type="presParOf" srcId="{28597AB7-FE9B-491F-8AD6-4EAB03D8851F}" destId="{852E84CA-37E8-44EC-9CB3-05C72A3C7538}" srcOrd="5" destOrd="0" presId="urn:microsoft.com/office/officeart/2005/8/layout/pList1#1"/>
    <dgm:cxn modelId="{DA841227-B24B-461A-8C3F-9A51A134B74A}" type="presParOf" srcId="{28597AB7-FE9B-491F-8AD6-4EAB03D8851F}" destId="{122BB811-08CE-4940-B939-02DC372356A8}" srcOrd="6" destOrd="0" presId="urn:microsoft.com/office/officeart/2005/8/layout/pList1#1"/>
    <dgm:cxn modelId="{0881EF2E-D7EC-4E45-A056-81DB8465DD2F}" type="presParOf" srcId="{122BB811-08CE-4940-B939-02DC372356A8}" destId="{3EAFBA6D-5FBE-4112-853E-F93EE863D723}" srcOrd="0" destOrd="0" presId="urn:microsoft.com/office/officeart/2005/8/layout/pList1#1"/>
    <dgm:cxn modelId="{EB3FB089-AB50-4118-B7A1-3C1482DB2FFA}" type="presParOf" srcId="{122BB811-08CE-4940-B939-02DC372356A8}" destId="{D607F34E-F54F-4F7D-9581-69FDD6A8026C}" srcOrd="1" destOrd="0" presId="urn:microsoft.com/office/officeart/2005/8/layout/pList1#1"/>
    <dgm:cxn modelId="{175ADA6F-844A-4020-B97F-B824580BEF99}" type="presParOf" srcId="{28597AB7-FE9B-491F-8AD6-4EAB03D8851F}" destId="{2D42D5D9-EF2F-4C94-BD3A-0F6B92CC3B5E}" srcOrd="7" destOrd="0" presId="urn:microsoft.com/office/officeart/2005/8/layout/pList1#1"/>
    <dgm:cxn modelId="{971B15CB-4419-441E-B516-D47362610482}" type="presParOf" srcId="{28597AB7-FE9B-491F-8AD6-4EAB03D8851F}" destId="{9ED1C464-2764-4DEB-AEDF-BA3E6DAB80F7}" srcOrd="8" destOrd="0" presId="urn:microsoft.com/office/officeart/2005/8/layout/pList1#1"/>
    <dgm:cxn modelId="{C50F0E5F-1B3A-4052-8FBE-1227084AA887}" type="presParOf" srcId="{9ED1C464-2764-4DEB-AEDF-BA3E6DAB80F7}" destId="{EB0A5596-27F7-4C5D-B813-D5560195AC17}" srcOrd="0" destOrd="0" presId="urn:microsoft.com/office/officeart/2005/8/layout/pList1#1"/>
    <dgm:cxn modelId="{DBB6B51C-212B-44DA-A60E-42079BF57B37}" type="presParOf" srcId="{9ED1C464-2764-4DEB-AEDF-BA3E6DAB80F7}" destId="{B08FE429-725E-491D-84D3-E931B2E12359}" srcOrd="1" destOrd="0" presId="urn:microsoft.com/office/officeart/2005/8/layout/pList1#1"/>
  </dgm:cxnLst>
  <dgm:bg/>
  <dgm:whole/>
</dgm:dataModel>
</file>

<file path=ppt/diagrams/data4.xml><?xml version="1.0" encoding="utf-8"?>
<dgm:dataModel xmlns:dgm="http://schemas.openxmlformats.org/drawingml/2006/diagram" xmlns:a="http://schemas.openxmlformats.org/drawingml/2006/main">
  <dgm:ptLst>
    <dgm:pt modelId="{0ECA77FE-973A-4E8E-8D4D-C3CFF396FF50}" type="doc">
      <dgm:prSet loTypeId="urn:microsoft.com/office/officeart/2005/8/layout/pList1#2" loCatId="list" qsTypeId="urn:microsoft.com/office/officeart/2005/8/quickstyle/simple1" qsCatId="simple" csTypeId="urn:microsoft.com/office/officeart/2005/8/colors/accent1_2" csCatId="accent1" phldr="1"/>
      <dgm:spPr/>
      <dgm:t>
        <a:bodyPr/>
        <a:lstStyle/>
        <a:p>
          <a:endParaRPr lang="es-CO"/>
        </a:p>
      </dgm:t>
    </dgm:pt>
    <dgm:pt modelId="{06345B39-8BA5-4D8A-A6D1-F65CE09490D8}">
      <dgm:prSet phldrT="[Texto]"/>
      <dgm:spPr/>
      <dgm:t>
        <a:bodyPr/>
        <a:lstStyle/>
        <a:p>
          <a:r>
            <a:rPr lang="es-CO" dirty="0" smtClean="0">
              <a:solidFill>
                <a:schemeClr val="bg1"/>
              </a:solidFill>
            </a:rPr>
            <a:t>Reclutamiento</a:t>
          </a:r>
          <a:endParaRPr lang="es-CO" dirty="0">
            <a:solidFill>
              <a:schemeClr val="bg1"/>
            </a:solidFill>
          </a:endParaRPr>
        </a:p>
      </dgm:t>
    </dgm:pt>
    <dgm:pt modelId="{636ADAC1-5574-464B-8418-989A0F965649}" type="parTrans" cxnId="{F497B0F7-21FB-4FCB-A432-31383F21AB43}">
      <dgm:prSet/>
      <dgm:spPr/>
      <dgm:t>
        <a:bodyPr/>
        <a:lstStyle/>
        <a:p>
          <a:endParaRPr lang="es-CO"/>
        </a:p>
      </dgm:t>
    </dgm:pt>
    <dgm:pt modelId="{02211276-3810-4E9C-8A26-EAC6AF3B86FE}" type="sibTrans" cxnId="{F497B0F7-21FB-4FCB-A432-31383F21AB43}">
      <dgm:prSet/>
      <dgm:spPr/>
      <dgm:t>
        <a:bodyPr/>
        <a:lstStyle/>
        <a:p>
          <a:endParaRPr lang="es-CO"/>
        </a:p>
      </dgm:t>
    </dgm:pt>
    <dgm:pt modelId="{2F6BB8B6-74FE-403B-9E45-FDAAFDDC9A97}">
      <dgm:prSet phldrT="[Texto]"/>
      <dgm:spPr/>
      <dgm:t>
        <a:bodyPr/>
        <a:lstStyle/>
        <a:p>
          <a:r>
            <a:rPr lang="es-CO" dirty="0" smtClean="0"/>
            <a:t>Selección de personal</a:t>
          </a:r>
          <a:endParaRPr lang="es-CO" dirty="0"/>
        </a:p>
      </dgm:t>
    </dgm:pt>
    <dgm:pt modelId="{77A10562-3AFC-4D6D-87AC-67E534F5AF91}" type="parTrans" cxnId="{E6A40355-7B59-4634-8D8B-FD7A3781D6AD}">
      <dgm:prSet/>
      <dgm:spPr/>
      <dgm:t>
        <a:bodyPr/>
        <a:lstStyle/>
        <a:p>
          <a:endParaRPr lang="es-CO"/>
        </a:p>
      </dgm:t>
    </dgm:pt>
    <dgm:pt modelId="{FE671474-21E0-4CBA-AE83-C4D244B27A95}" type="sibTrans" cxnId="{E6A40355-7B59-4634-8D8B-FD7A3781D6AD}">
      <dgm:prSet/>
      <dgm:spPr/>
      <dgm:t>
        <a:bodyPr/>
        <a:lstStyle/>
        <a:p>
          <a:endParaRPr lang="es-CO"/>
        </a:p>
      </dgm:t>
    </dgm:pt>
    <dgm:pt modelId="{2A2B1F6F-83E6-4F21-ACE1-BBB0E4303025}">
      <dgm:prSet phldrT="[Texto]"/>
      <dgm:spPr/>
      <dgm:t>
        <a:bodyPr/>
        <a:lstStyle/>
        <a:p>
          <a:r>
            <a:rPr lang="es-CO" dirty="0" smtClean="0"/>
            <a:t>Formación</a:t>
          </a:r>
          <a:endParaRPr lang="es-CO" dirty="0"/>
        </a:p>
      </dgm:t>
    </dgm:pt>
    <dgm:pt modelId="{870EA9ED-5E71-4804-A4A0-18F50C7D00B8}" type="parTrans" cxnId="{9BBBF4AA-2B1F-47D4-87C9-290717EAB6B9}">
      <dgm:prSet/>
      <dgm:spPr/>
      <dgm:t>
        <a:bodyPr/>
        <a:lstStyle/>
        <a:p>
          <a:endParaRPr lang="es-CO"/>
        </a:p>
      </dgm:t>
    </dgm:pt>
    <dgm:pt modelId="{1D38458F-A48D-4C58-BF45-7F57E5A9D78A}" type="sibTrans" cxnId="{9BBBF4AA-2B1F-47D4-87C9-290717EAB6B9}">
      <dgm:prSet/>
      <dgm:spPr/>
      <dgm:t>
        <a:bodyPr/>
        <a:lstStyle/>
        <a:p>
          <a:endParaRPr lang="es-CO"/>
        </a:p>
      </dgm:t>
    </dgm:pt>
    <dgm:pt modelId="{5398B806-DF5E-477E-81F0-51E55146E74C}">
      <dgm:prSet phldrT="[Texto]"/>
      <dgm:spPr/>
      <dgm:t>
        <a:bodyPr/>
        <a:lstStyle/>
        <a:p>
          <a:r>
            <a:rPr lang="es-CO" dirty="0" smtClean="0"/>
            <a:t>Evaluación del desempeño</a:t>
          </a:r>
          <a:endParaRPr lang="es-CO" dirty="0"/>
        </a:p>
      </dgm:t>
    </dgm:pt>
    <dgm:pt modelId="{B236EF5D-6012-4921-959A-1283914C4267}" type="parTrans" cxnId="{149375EE-729D-4800-A5F9-91461BF18CBF}">
      <dgm:prSet/>
      <dgm:spPr/>
      <dgm:t>
        <a:bodyPr/>
        <a:lstStyle/>
        <a:p>
          <a:endParaRPr lang="es-CO"/>
        </a:p>
      </dgm:t>
    </dgm:pt>
    <dgm:pt modelId="{AC58C38F-F6DD-422A-819B-0D0947CF9984}" type="sibTrans" cxnId="{149375EE-729D-4800-A5F9-91461BF18CBF}">
      <dgm:prSet/>
      <dgm:spPr/>
      <dgm:t>
        <a:bodyPr/>
        <a:lstStyle/>
        <a:p>
          <a:endParaRPr lang="es-CO"/>
        </a:p>
      </dgm:t>
    </dgm:pt>
    <dgm:pt modelId="{EF428A93-F631-4A37-9520-E2B2C66EEEE7}">
      <dgm:prSet phldrT="[Texto]"/>
      <dgm:spPr/>
      <dgm:t>
        <a:bodyPr/>
        <a:lstStyle/>
        <a:p>
          <a:r>
            <a:rPr lang="es-CO" dirty="0" smtClean="0"/>
            <a:t>Valoración de puesto</a:t>
          </a:r>
          <a:endParaRPr lang="es-CO" dirty="0"/>
        </a:p>
      </dgm:t>
    </dgm:pt>
    <dgm:pt modelId="{4D237826-5775-4E5E-B07C-24CECEB460C1}" type="parTrans" cxnId="{FAEBF430-6548-47C2-A258-83CD307DFDC0}">
      <dgm:prSet/>
      <dgm:spPr/>
      <dgm:t>
        <a:bodyPr/>
        <a:lstStyle/>
        <a:p>
          <a:endParaRPr lang="es-CO"/>
        </a:p>
      </dgm:t>
    </dgm:pt>
    <dgm:pt modelId="{DDF4958A-625B-44C6-954B-45078CD8C2BF}" type="sibTrans" cxnId="{FAEBF430-6548-47C2-A258-83CD307DFDC0}">
      <dgm:prSet/>
      <dgm:spPr/>
      <dgm:t>
        <a:bodyPr/>
        <a:lstStyle/>
        <a:p>
          <a:endParaRPr lang="es-CO"/>
        </a:p>
      </dgm:t>
    </dgm:pt>
    <dgm:pt modelId="{6EA8238D-8EBB-4252-9744-8641FD8C6265}" type="pres">
      <dgm:prSet presAssocID="{0ECA77FE-973A-4E8E-8D4D-C3CFF396FF50}" presName="Name0" presStyleCnt="0">
        <dgm:presLayoutVars>
          <dgm:dir/>
          <dgm:resizeHandles val="exact"/>
        </dgm:presLayoutVars>
      </dgm:prSet>
      <dgm:spPr/>
      <dgm:t>
        <a:bodyPr/>
        <a:lstStyle/>
        <a:p>
          <a:endParaRPr lang="es-CO"/>
        </a:p>
      </dgm:t>
    </dgm:pt>
    <dgm:pt modelId="{F9719BDC-7985-48B4-9212-C915CA7655ED}" type="pres">
      <dgm:prSet presAssocID="{06345B39-8BA5-4D8A-A6D1-F65CE09490D8}" presName="compNode" presStyleCnt="0"/>
      <dgm:spPr/>
    </dgm:pt>
    <dgm:pt modelId="{7B6048A4-71D7-4BDA-B62C-ACB11CC44D06}" type="pres">
      <dgm:prSet presAssocID="{06345B39-8BA5-4D8A-A6D1-F65CE09490D8}" presName="pictRect" presStyleLbl="node1" presStyleIdx="0" presStyleCnt="5"/>
      <dgm:spPr>
        <a:blipFill>
          <a:blip xmlns:r="http://schemas.openxmlformats.org/officeDocument/2006/relationships" r:embed="rId1">
            <a:extLst>
              <a:ext uri="{28A0092B-C50C-407E-A947-70E740481C1C}"/>
            </a:extLst>
          </a:blip>
          <a:srcRect/>
          <a:stretch>
            <a:fillRect t="-5000" b="-5000"/>
          </a:stretch>
        </a:blipFill>
      </dgm:spPr>
    </dgm:pt>
    <dgm:pt modelId="{8703828D-158F-4D1E-8C84-B3C177345681}" type="pres">
      <dgm:prSet presAssocID="{06345B39-8BA5-4D8A-A6D1-F65CE09490D8}" presName="textRect" presStyleLbl="revTx" presStyleIdx="0" presStyleCnt="5">
        <dgm:presLayoutVars>
          <dgm:bulletEnabled val="1"/>
        </dgm:presLayoutVars>
      </dgm:prSet>
      <dgm:spPr/>
      <dgm:t>
        <a:bodyPr/>
        <a:lstStyle/>
        <a:p>
          <a:endParaRPr lang="es-CO"/>
        </a:p>
      </dgm:t>
    </dgm:pt>
    <dgm:pt modelId="{77572FF7-434A-4FC0-8857-D5B9AD2A435F}" type="pres">
      <dgm:prSet presAssocID="{02211276-3810-4E9C-8A26-EAC6AF3B86FE}" presName="sibTrans" presStyleLbl="sibTrans2D1" presStyleIdx="0" presStyleCnt="0"/>
      <dgm:spPr/>
      <dgm:t>
        <a:bodyPr/>
        <a:lstStyle/>
        <a:p>
          <a:endParaRPr lang="es-CO"/>
        </a:p>
      </dgm:t>
    </dgm:pt>
    <dgm:pt modelId="{5DFBFBCB-3F87-439F-B775-5C29DC3C4BBE}" type="pres">
      <dgm:prSet presAssocID="{2F6BB8B6-74FE-403B-9E45-FDAAFDDC9A97}" presName="compNode" presStyleCnt="0"/>
      <dgm:spPr/>
    </dgm:pt>
    <dgm:pt modelId="{502FB90A-A255-4E35-870A-97C975926287}" type="pres">
      <dgm:prSet presAssocID="{2F6BB8B6-74FE-403B-9E45-FDAAFDDC9A97}" presName="pictRect" presStyleLbl="node1" presStyleIdx="1" presStyleCnt="5"/>
      <dgm:spPr>
        <a:blipFill>
          <a:blip xmlns:r="http://schemas.openxmlformats.org/officeDocument/2006/relationships" r:embed="rId2">
            <a:extLst>
              <a:ext uri="{28A0092B-C50C-407E-A947-70E740481C1C}"/>
            </a:extLst>
          </a:blip>
          <a:srcRect/>
          <a:stretch>
            <a:fillRect t="-2000" b="-2000"/>
          </a:stretch>
        </a:blipFill>
      </dgm:spPr>
    </dgm:pt>
    <dgm:pt modelId="{E6722CA0-CEF8-47E8-8590-8A061C388E19}" type="pres">
      <dgm:prSet presAssocID="{2F6BB8B6-74FE-403B-9E45-FDAAFDDC9A97}" presName="textRect" presStyleLbl="revTx" presStyleIdx="1" presStyleCnt="5">
        <dgm:presLayoutVars>
          <dgm:bulletEnabled val="1"/>
        </dgm:presLayoutVars>
      </dgm:prSet>
      <dgm:spPr/>
      <dgm:t>
        <a:bodyPr/>
        <a:lstStyle/>
        <a:p>
          <a:endParaRPr lang="es-CO"/>
        </a:p>
      </dgm:t>
    </dgm:pt>
    <dgm:pt modelId="{1B6F55D2-3682-4942-946E-8F82CC986A6F}" type="pres">
      <dgm:prSet presAssocID="{FE671474-21E0-4CBA-AE83-C4D244B27A95}" presName="sibTrans" presStyleLbl="sibTrans2D1" presStyleIdx="0" presStyleCnt="0"/>
      <dgm:spPr/>
      <dgm:t>
        <a:bodyPr/>
        <a:lstStyle/>
        <a:p>
          <a:endParaRPr lang="es-CO"/>
        </a:p>
      </dgm:t>
    </dgm:pt>
    <dgm:pt modelId="{C292DD27-F2E3-4825-B009-E9F771A9ED1E}" type="pres">
      <dgm:prSet presAssocID="{2A2B1F6F-83E6-4F21-ACE1-BBB0E4303025}" presName="compNode" presStyleCnt="0"/>
      <dgm:spPr/>
    </dgm:pt>
    <dgm:pt modelId="{9BE6D6F7-E0D7-422C-98FD-BC224EB34AB8}" type="pres">
      <dgm:prSet presAssocID="{2A2B1F6F-83E6-4F21-ACE1-BBB0E4303025}" presName="pictRect" presStyleLbl="node1" presStyleIdx="2" presStyleCnt="5"/>
      <dgm:spPr>
        <a:blipFill>
          <a:blip xmlns:r="http://schemas.openxmlformats.org/officeDocument/2006/relationships" r:embed="rId3">
            <a:extLst>
              <a:ext uri="{28A0092B-C50C-407E-A947-70E740481C1C}"/>
            </a:extLst>
          </a:blip>
          <a:srcRect/>
          <a:stretch>
            <a:fillRect t="-3000" b="-3000"/>
          </a:stretch>
        </a:blipFill>
      </dgm:spPr>
    </dgm:pt>
    <dgm:pt modelId="{3237EEEC-A0A2-4E1A-82B1-B7E9BB0F2BFE}" type="pres">
      <dgm:prSet presAssocID="{2A2B1F6F-83E6-4F21-ACE1-BBB0E4303025}" presName="textRect" presStyleLbl="revTx" presStyleIdx="2" presStyleCnt="5">
        <dgm:presLayoutVars>
          <dgm:bulletEnabled val="1"/>
        </dgm:presLayoutVars>
      </dgm:prSet>
      <dgm:spPr/>
      <dgm:t>
        <a:bodyPr/>
        <a:lstStyle/>
        <a:p>
          <a:endParaRPr lang="es-CO"/>
        </a:p>
      </dgm:t>
    </dgm:pt>
    <dgm:pt modelId="{F40CBEC1-B7E8-4B8C-93E1-2E88E7F5FCD8}" type="pres">
      <dgm:prSet presAssocID="{1D38458F-A48D-4C58-BF45-7F57E5A9D78A}" presName="sibTrans" presStyleLbl="sibTrans2D1" presStyleIdx="0" presStyleCnt="0"/>
      <dgm:spPr/>
      <dgm:t>
        <a:bodyPr/>
        <a:lstStyle/>
        <a:p>
          <a:endParaRPr lang="es-CO"/>
        </a:p>
      </dgm:t>
    </dgm:pt>
    <dgm:pt modelId="{B9A6F3AB-76F7-401A-9A1C-4BFE6D36C0C7}" type="pres">
      <dgm:prSet presAssocID="{5398B806-DF5E-477E-81F0-51E55146E74C}" presName="compNode" presStyleCnt="0"/>
      <dgm:spPr/>
    </dgm:pt>
    <dgm:pt modelId="{4AC4A438-A7A2-4AE8-8E49-5CB8AA95CF83}" type="pres">
      <dgm:prSet presAssocID="{5398B806-DF5E-477E-81F0-51E55146E74C}" presName="pictRect" presStyleLbl="node1" presStyleIdx="3" presStyleCnt="5"/>
      <dgm:spPr>
        <a:blipFill>
          <a:blip xmlns:r="http://schemas.openxmlformats.org/officeDocument/2006/relationships" r:embed="rId4">
            <a:extLst>
              <a:ext uri="{28A0092B-C50C-407E-A947-70E740481C1C}"/>
            </a:extLst>
          </a:blip>
          <a:srcRect/>
          <a:stretch>
            <a:fillRect t="-37000" b="-37000"/>
          </a:stretch>
        </a:blipFill>
      </dgm:spPr>
    </dgm:pt>
    <dgm:pt modelId="{3F86205E-4C2C-45B9-BF51-36758AA0E2EC}" type="pres">
      <dgm:prSet presAssocID="{5398B806-DF5E-477E-81F0-51E55146E74C}" presName="textRect" presStyleLbl="revTx" presStyleIdx="3" presStyleCnt="5">
        <dgm:presLayoutVars>
          <dgm:bulletEnabled val="1"/>
        </dgm:presLayoutVars>
      </dgm:prSet>
      <dgm:spPr/>
      <dgm:t>
        <a:bodyPr/>
        <a:lstStyle/>
        <a:p>
          <a:endParaRPr lang="es-CO"/>
        </a:p>
      </dgm:t>
    </dgm:pt>
    <dgm:pt modelId="{0303910C-4F28-46D6-ABE6-33FFDF14319C}" type="pres">
      <dgm:prSet presAssocID="{AC58C38F-F6DD-422A-819B-0D0947CF9984}" presName="sibTrans" presStyleLbl="sibTrans2D1" presStyleIdx="0" presStyleCnt="0"/>
      <dgm:spPr/>
      <dgm:t>
        <a:bodyPr/>
        <a:lstStyle/>
        <a:p>
          <a:endParaRPr lang="es-CO"/>
        </a:p>
      </dgm:t>
    </dgm:pt>
    <dgm:pt modelId="{3939F681-5777-43F6-B475-DF2B0B5CDE0A}" type="pres">
      <dgm:prSet presAssocID="{EF428A93-F631-4A37-9520-E2B2C66EEEE7}" presName="compNode" presStyleCnt="0"/>
      <dgm:spPr/>
    </dgm:pt>
    <dgm:pt modelId="{83C08549-A0D4-4F24-96A4-ACA21195C9AB}" type="pres">
      <dgm:prSet presAssocID="{EF428A93-F631-4A37-9520-E2B2C66EEEE7}" presName="pictRect" presStyleLbl="node1" presStyleIdx="4" presStyleCnt="5"/>
      <dgm:spPr>
        <a:blipFill>
          <a:blip xmlns:r="http://schemas.openxmlformats.org/officeDocument/2006/relationships" r:embed="rId5">
            <a:extLst>
              <a:ext uri="{28A0092B-C50C-407E-A947-70E740481C1C}"/>
            </a:extLst>
          </a:blip>
          <a:srcRect/>
          <a:stretch>
            <a:fillRect t="-21000" b="-21000"/>
          </a:stretch>
        </a:blipFill>
      </dgm:spPr>
    </dgm:pt>
    <dgm:pt modelId="{35A65694-57F0-4618-8884-D94771732DE2}" type="pres">
      <dgm:prSet presAssocID="{EF428A93-F631-4A37-9520-E2B2C66EEEE7}" presName="textRect" presStyleLbl="revTx" presStyleIdx="4" presStyleCnt="5">
        <dgm:presLayoutVars>
          <dgm:bulletEnabled val="1"/>
        </dgm:presLayoutVars>
      </dgm:prSet>
      <dgm:spPr/>
      <dgm:t>
        <a:bodyPr/>
        <a:lstStyle/>
        <a:p>
          <a:endParaRPr lang="es-CO"/>
        </a:p>
      </dgm:t>
    </dgm:pt>
  </dgm:ptLst>
  <dgm:cxnLst>
    <dgm:cxn modelId="{78D22297-1FF7-4FF4-8D99-67F7E323810A}" type="presOf" srcId="{06345B39-8BA5-4D8A-A6D1-F65CE09490D8}" destId="{8703828D-158F-4D1E-8C84-B3C177345681}" srcOrd="0" destOrd="0" presId="urn:microsoft.com/office/officeart/2005/8/layout/pList1#2"/>
    <dgm:cxn modelId="{00D60337-B1A3-424E-94F4-942E1C3CC5C5}" type="presOf" srcId="{02211276-3810-4E9C-8A26-EAC6AF3B86FE}" destId="{77572FF7-434A-4FC0-8857-D5B9AD2A435F}" srcOrd="0" destOrd="0" presId="urn:microsoft.com/office/officeart/2005/8/layout/pList1#2"/>
    <dgm:cxn modelId="{FB54E775-99F8-4D97-88D6-394B49484127}" type="presOf" srcId="{FE671474-21E0-4CBA-AE83-C4D244B27A95}" destId="{1B6F55D2-3682-4942-946E-8F82CC986A6F}" srcOrd="0" destOrd="0" presId="urn:microsoft.com/office/officeart/2005/8/layout/pList1#2"/>
    <dgm:cxn modelId="{6C85EA3B-E395-4006-9923-C51498A9009B}" type="presOf" srcId="{AC58C38F-F6DD-422A-819B-0D0947CF9984}" destId="{0303910C-4F28-46D6-ABE6-33FFDF14319C}" srcOrd="0" destOrd="0" presId="urn:microsoft.com/office/officeart/2005/8/layout/pList1#2"/>
    <dgm:cxn modelId="{A5178933-7968-431C-A8C2-2B75F2E15B21}" type="presOf" srcId="{5398B806-DF5E-477E-81F0-51E55146E74C}" destId="{3F86205E-4C2C-45B9-BF51-36758AA0E2EC}" srcOrd="0" destOrd="0" presId="urn:microsoft.com/office/officeart/2005/8/layout/pList1#2"/>
    <dgm:cxn modelId="{9BBBF4AA-2B1F-47D4-87C9-290717EAB6B9}" srcId="{0ECA77FE-973A-4E8E-8D4D-C3CFF396FF50}" destId="{2A2B1F6F-83E6-4F21-ACE1-BBB0E4303025}" srcOrd="2" destOrd="0" parTransId="{870EA9ED-5E71-4804-A4A0-18F50C7D00B8}" sibTransId="{1D38458F-A48D-4C58-BF45-7F57E5A9D78A}"/>
    <dgm:cxn modelId="{FAEBF430-6548-47C2-A258-83CD307DFDC0}" srcId="{0ECA77FE-973A-4E8E-8D4D-C3CFF396FF50}" destId="{EF428A93-F631-4A37-9520-E2B2C66EEEE7}" srcOrd="4" destOrd="0" parTransId="{4D237826-5775-4E5E-B07C-24CECEB460C1}" sibTransId="{DDF4958A-625B-44C6-954B-45078CD8C2BF}"/>
    <dgm:cxn modelId="{F497B0F7-21FB-4FCB-A432-31383F21AB43}" srcId="{0ECA77FE-973A-4E8E-8D4D-C3CFF396FF50}" destId="{06345B39-8BA5-4D8A-A6D1-F65CE09490D8}" srcOrd="0" destOrd="0" parTransId="{636ADAC1-5574-464B-8418-989A0F965649}" sibTransId="{02211276-3810-4E9C-8A26-EAC6AF3B86FE}"/>
    <dgm:cxn modelId="{E6A40355-7B59-4634-8D8B-FD7A3781D6AD}" srcId="{0ECA77FE-973A-4E8E-8D4D-C3CFF396FF50}" destId="{2F6BB8B6-74FE-403B-9E45-FDAAFDDC9A97}" srcOrd="1" destOrd="0" parTransId="{77A10562-3AFC-4D6D-87AC-67E534F5AF91}" sibTransId="{FE671474-21E0-4CBA-AE83-C4D244B27A95}"/>
    <dgm:cxn modelId="{149375EE-729D-4800-A5F9-91461BF18CBF}" srcId="{0ECA77FE-973A-4E8E-8D4D-C3CFF396FF50}" destId="{5398B806-DF5E-477E-81F0-51E55146E74C}" srcOrd="3" destOrd="0" parTransId="{B236EF5D-6012-4921-959A-1283914C4267}" sibTransId="{AC58C38F-F6DD-422A-819B-0D0947CF9984}"/>
    <dgm:cxn modelId="{A2EF633B-C9C8-4A80-8367-3B967B7948B7}" type="presOf" srcId="{0ECA77FE-973A-4E8E-8D4D-C3CFF396FF50}" destId="{6EA8238D-8EBB-4252-9744-8641FD8C6265}" srcOrd="0" destOrd="0" presId="urn:microsoft.com/office/officeart/2005/8/layout/pList1#2"/>
    <dgm:cxn modelId="{25A06E32-8649-4D0B-B7C5-A587C2655C2D}" type="presOf" srcId="{EF428A93-F631-4A37-9520-E2B2C66EEEE7}" destId="{35A65694-57F0-4618-8884-D94771732DE2}" srcOrd="0" destOrd="0" presId="urn:microsoft.com/office/officeart/2005/8/layout/pList1#2"/>
    <dgm:cxn modelId="{F2520DAC-C1DC-48BB-98AB-182F4095265E}" type="presOf" srcId="{2F6BB8B6-74FE-403B-9E45-FDAAFDDC9A97}" destId="{E6722CA0-CEF8-47E8-8590-8A061C388E19}" srcOrd="0" destOrd="0" presId="urn:microsoft.com/office/officeart/2005/8/layout/pList1#2"/>
    <dgm:cxn modelId="{390D9359-9C30-42A7-8690-4FDF8DB19AB7}" type="presOf" srcId="{2A2B1F6F-83E6-4F21-ACE1-BBB0E4303025}" destId="{3237EEEC-A0A2-4E1A-82B1-B7E9BB0F2BFE}" srcOrd="0" destOrd="0" presId="urn:microsoft.com/office/officeart/2005/8/layout/pList1#2"/>
    <dgm:cxn modelId="{11568FEA-AE46-4A01-B51B-431D1F69E269}" type="presOf" srcId="{1D38458F-A48D-4C58-BF45-7F57E5A9D78A}" destId="{F40CBEC1-B7E8-4B8C-93E1-2E88E7F5FCD8}" srcOrd="0" destOrd="0" presId="urn:microsoft.com/office/officeart/2005/8/layout/pList1#2"/>
    <dgm:cxn modelId="{50FBBC57-5D22-40CB-9F2C-45EFD5DB0830}" type="presParOf" srcId="{6EA8238D-8EBB-4252-9744-8641FD8C6265}" destId="{F9719BDC-7985-48B4-9212-C915CA7655ED}" srcOrd="0" destOrd="0" presId="urn:microsoft.com/office/officeart/2005/8/layout/pList1#2"/>
    <dgm:cxn modelId="{2821B488-A45C-4DEC-BE6F-9876A870B601}" type="presParOf" srcId="{F9719BDC-7985-48B4-9212-C915CA7655ED}" destId="{7B6048A4-71D7-4BDA-B62C-ACB11CC44D06}" srcOrd="0" destOrd="0" presId="urn:microsoft.com/office/officeart/2005/8/layout/pList1#2"/>
    <dgm:cxn modelId="{5D3CEECC-10AF-40BF-98E8-D688E26C3C4A}" type="presParOf" srcId="{F9719BDC-7985-48B4-9212-C915CA7655ED}" destId="{8703828D-158F-4D1E-8C84-B3C177345681}" srcOrd="1" destOrd="0" presId="urn:microsoft.com/office/officeart/2005/8/layout/pList1#2"/>
    <dgm:cxn modelId="{93BD14F8-E751-431F-9655-89EEDF02D346}" type="presParOf" srcId="{6EA8238D-8EBB-4252-9744-8641FD8C6265}" destId="{77572FF7-434A-4FC0-8857-D5B9AD2A435F}" srcOrd="1" destOrd="0" presId="urn:microsoft.com/office/officeart/2005/8/layout/pList1#2"/>
    <dgm:cxn modelId="{E3F3A5B1-7B98-4A0D-AA26-F1BCE49DCAF2}" type="presParOf" srcId="{6EA8238D-8EBB-4252-9744-8641FD8C6265}" destId="{5DFBFBCB-3F87-439F-B775-5C29DC3C4BBE}" srcOrd="2" destOrd="0" presId="urn:microsoft.com/office/officeart/2005/8/layout/pList1#2"/>
    <dgm:cxn modelId="{54977EAB-8A56-42B3-9A70-0FAB9885495D}" type="presParOf" srcId="{5DFBFBCB-3F87-439F-B775-5C29DC3C4BBE}" destId="{502FB90A-A255-4E35-870A-97C975926287}" srcOrd="0" destOrd="0" presId="urn:microsoft.com/office/officeart/2005/8/layout/pList1#2"/>
    <dgm:cxn modelId="{36CBEF59-65EE-4AE6-9438-EE28A94EAE9C}" type="presParOf" srcId="{5DFBFBCB-3F87-439F-B775-5C29DC3C4BBE}" destId="{E6722CA0-CEF8-47E8-8590-8A061C388E19}" srcOrd="1" destOrd="0" presId="urn:microsoft.com/office/officeart/2005/8/layout/pList1#2"/>
    <dgm:cxn modelId="{95C12EF8-F796-4E20-B14A-8CD692F81D00}" type="presParOf" srcId="{6EA8238D-8EBB-4252-9744-8641FD8C6265}" destId="{1B6F55D2-3682-4942-946E-8F82CC986A6F}" srcOrd="3" destOrd="0" presId="urn:microsoft.com/office/officeart/2005/8/layout/pList1#2"/>
    <dgm:cxn modelId="{F7A211DB-E0F5-4203-887D-9F2668DF25C5}" type="presParOf" srcId="{6EA8238D-8EBB-4252-9744-8641FD8C6265}" destId="{C292DD27-F2E3-4825-B009-E9F771A9ED1E}" srcOrd="4" destOrd="0" presId="urn:microsoft.com/office/officeart/2005/8/layout/pList1#2"/>
    <dgm:cxn modelId="{BB67F3FA-6D62-450F-89FF-EC66321FCB3E}" type="presParOf" srcId="{C292DD27-F2E3-4825-B009-E9F771A9ED1E}" destId="{9BE6D6F7-E0D7-422C-98FD-BC224EB34AB8}" srcOrd="0" destOrd="0" presId="urn:microsoft.com/office/officeart/2005/8/layout/pList1#2"/>
    <dgm:cxn modelId="{BC311B56-98CA-42D8-B1EE-27D6B9DF67B6}" type="presParOf" srcId="{C292DD27-F2E3-4825-B009-E9F771A9ED1E}" destId="{3237EEEC-A0A2-4E1A-82B1-B7E9BB0F2BFE}" srcOrd="1" destOrd="0" presId="urn:microsoft.com/office/officeart/2005/8/layout/pList1#2"/>
    <dgm:cxn modelId="{02B899A3-610A-492A-8C51-18B70B5157A8}" type="presParOf" srcId="{6EA8238D-8EBB-4252-9744-8641FD8C6265}" destId="{F40CBEC1-B7E8-4B8C-93E1-2E88E7F5FCD8}" srcOrd="5" destOrd="0" presId="urn:microsoft.com/office/officeart/2005/8/layout/pList1#2"/>
    <dgm:cxn modelId="{0708F23E-3506-4714-8BEF-01F742DD06B0}" type="presParOf" srcId="{6EA8238D-8EBB-4252-9744-8641FD8C6265}" destId="{B9A6F3AB-76F7-401A-9A1C-4BFE6D36C0C7}" srcOrd="6" destOrd="0" presId="urn:microsoft.com/office/officeart/2005/8/layout/pList1#2"/>
    <dgm:cxn modelId="{D26F60CD-DA8E-4E18-B430-5DEDE4DDCE93}" type="presParOf" srcId="{B9A6F3AB-76F7-401A-9A1C-4BFE6D36C0C7}" destId="{4AC4A438-A7A2-4AE8-8E49-5CB8AA95CF83}" srcOrd="0" destOrd="0" presId="urn:microsoft.com/office/officeart/2005/8/layout/pList1#2"/>
    <dgm:cxn modelId="{F001E2D5-4F87-421B-8069-EA12F3961BAA}" type="presParOf" srcId="{B9A6F3AB-76F7-401A-9A1C-4BFE6D36C0C7}" destId="{3F86205E-4C2C-45B9-BF51-36758AA0E2EC}" srcOrd="1" destOrd="0" presId="urn:microsoft.com/office/officeart/2005/8/layout/pList1#2"/>
    <dgm:cxn modelId="{37C327AE-EA35-4E3F-8709-5399688EF1D6}" type="presParOf" srcId="{6EA8238D-8EBB-4252-9744-8641FD8C6265}" destId="{0303910C-4F28-46D6-ABE6-33FFDF14319C}" srcOrd="7" destOrd="0" presId="urn:microsoft.com/office/officeart/2005/8/layout/pList1#2"/>
    <dgm:cxn modelId="{CA4D22D6-5C73-422F-9652-552329F2DDDB}" type="presParOf" srcId="{6EA8238D-8EBB-4252-9744-8641FD8C6265}" destId="{3939F681-5777-43F6-B475-DF2B0B5CDE0A}" srcOrd="8" destOrd="0" presId="urn:microsoft.com/office/officeart/2005/8/layout/pList1#2"/>
    <dgm:cxn modelId="{3A521743-63E0-4488-A6A8-BA3FE612E445}" type="presParOf" srcId="{3939F681-5777-43F6-B475-DF2B0B5CDE0A}" destId="{83C08549-A0D4-4F24-96A4-ACA21195C9AB}" srcOrd="0" destOrd="0" presId="urn:microsoft.com/office/officeart/2005/8/layout/pList1#2"/>
    <dgm:cxn modelId="{FF79F949-867E-443F-8C76-2F33E279905B}" type="presParOf" srcId="{3939F681-5777-43F6-B475-DF2B0B5CDE0A}" destId="{35A65694-57F0-4618-8884-D94771732DE2}" srcOrd="1" destOrd="0" presId="urn:microsoft.com/office/officeart/2005/8/layout/pList1#2"/>
  </dgm:cxnLst>
  <dgm:bg/>
  <dgm:whole/>
</dgm:dataModel>
</file>

<file path=ppt/diagrams/data5.xml><?xml version="1.0" encoding="utf-8"?>
<dgm:dataModel xmlns:dgm="http://schemas.openxmlformats.org/drawingml/2006/diagram" xmlns:a="http://schemas.openxmlformats.org/drawingml/2006/main">
  <dgm:ptLst>
    <dgm:pt modelId="{48988C15-26D1-4B65-B9B4-ECF90704A35B}" type="doc">
      <dgm:prSet loTypeId="urn:microsoft.com/office/officeart/2005/8/layout/default#3" loCatId="list" qsTypeId="urn:microsoft.com/office/officeart/2005/8/quickstyle/simple1" qsCatId="simple" csTypeId="urn:microsoft.com/office/officeart/2005/8/colors/accent1_2" csCatId="accent1" phldr="1"/>
      <dgm:spPr/>
      <dgm:t>
        <a:bodyPr/>
        <a:lstStyle/>
        <a:p>
          <a:endParaRPr lang="es-CO"/>
        </a:p>
      </dgm:t>
    </dgm:pt>
    <dgm:pt modelId="{E43F59E5-D18D-4BED-8EF3-A7E0AD4F2790}">
      <dgm:prSet phldrT="[Text]"/>
      <dgm:spPr/>
      <dgm:t>
        <a:bodyPr/>
        <a:lstStyle/>
        <a:p>
          <a:r>
            <a:rPr lang="es-CO" b="1" dirty="0" smtClean="0"/>
            <a:t>SOCIEDAD COLECTIVA.</a:t>
          </a:r>
        </a:p>
        <a:p>
          <a:r>
            <a:rPr lang="es-CO" b="1" dirty="0" smtClean="0"/>
            <a:t>La Responsabilidad de las deudas de la sociedad es ilimitada, los socios deben responder por el pago de las mismas.</a:t>
          </a:r>
        </a:p>
        <a:p>
          <a:endParaRPr lang="es-CO" dirty="0"/>
        </a:p>
      </dgm:t>
    </dgm:pt>
    <dgm:pt modelId="{B1483783-001D-4C7B-92C7-5341A1859F17}" type="parTrans" cxnId="{82CE5446-663A-4519-AD3A-EECF9A440528}">
      <dgm:prSet/>
      <dgm:spPr/>
      <dgm:t>
        <a:bodyPr/>
        <a:lstStyle/>
        <a:p>
          <a:endParaRPr lang="es-CO"/>
        </a:p>
      </dgm:t>
    </dgm:pt>
    <dgm:pt modelId="{77087970-2767-458C-BFB7-FAD19B78670F}" type="sibTrans" cxnId="{82CE5446-663A-4519-AD3A-EECF9A440528}">
      <dgm:prSet/>
      <dgm:spPr/>
      <dgm:t>
        <a:bodyPr/>
        <a:lstStyle/>
        <a:p>
          <a:endParaRPr lang="es-CO"/>
        </a:p>
      </dgm:t>
    </dgm:pt>
    <dgm:pt modelId="{98B3BC08-A2BB-42B7-9469-7FBF8B36056B}">
      <dgm:prSet phldrT="[Text]"/>
      <dgm:spPr/>
      <dgm:t>
        <a:bodyPr/>
        <a:lstStyle/>
        <a:p>
          <a:r>
            <a:rPr lang="es-CO" b="1" dirty="0" smtClean="0"/>
            <a:t>SOCIEDAD DE RESPONSABILIDAD LIMITADA.</a:t>
          </a:r>
        </a:p>
        <a:p>
          <a:r>
            <a:rPr lang="es-CO" b="1" dirty="0" smtClean="0"/>
            <a:t>La responsabilidad esta limitada al capital aportado, en caso de deudas no se responde con el patrimonio personal de los socios.</a:t>
          </a:r>
        </a:p>
        <a:p>
          <a:endParaRPr lang="es-CO" dirty="0" smtClean="0"/>
        </a:p>
        <a:p>
          <a:endParaRPr lang="es-CO" dirty="0"/>
        </a:p>
      </dgm:t>
    </dgm:pt>
    <dgm:pt modelId="{1B3B9D58-113A-486D-93B3-D0F821ACDE10}" type="parTrans" cxnId="{6614BC9D-A5A1-4F7B-97A2-6B966FDA2B87}">
      <dgm:prSet/>
      <dgm:spPr/>
      <dgm:t>
        <a:bodyPr/>
        <a:lstStyle/>
        <a:p>
          <a:endParaRPr lang="es-CO"/>
        </a:p>
      </dgm:t>
    </dgm:pt>
    <dgm:pt modelId="{817B71AE-029B-400F-94EC-905DBDDA7AA6}" type="sibTrans" cxnId="{6614BC9D-A5A1-4F7B-97A2-6B966FDA2B87}">
      <dgm:prSet/>
      <dgm:spPr/>
      <dgm:t>
        <a:bodyPr/>
        <a:lstStyle/>
        <a:p>
          <a:endParaRPr lang="es-CO"/>
        </a:p>
      </dgm:t>
    </dgm:pt>
    <dgm:pt modelId="{07F4ACAB-3937-4CE2-BC22-42E6FDACD58C}">
      <dgm:prSet phldrT="[Text]"/>
      <dgm:spPr/>
      <dgm:t>
        <a:bodyPr/>
        <a:lstStyle/>
        <a:p>
          <a:r>
            <a:rPr lang="es-CO" b="1" dirty="0" smtClean="0"/>
            <a:t>SOCIEDAD ANONIMA.</a:t>
          </a:r>
        </a:p>
        <a:p>
          <a:r>
            <a:rPr lang="es-CO" b="1" dirty="0" smtClean="0"/>
            <a:t>Los titulares de la sociedad lo son en virtud de una participación en el capital social a través de títulos o acciones.</a:t>
          </a:r>
        </a:p>
        <a:p>
          <a:endParaRPr lang="es-CO" dirty="0"/>
        </a:p>
      </dgm:t>
    </dgm:pt>
    <dgm:pt modelId="{A95FA3A4-199B-4EFA-88DA-A68E5772BD29}" type="parTrans" cxnId="{949A8E7A-4D96-4927-A7BC-0A29B7189A3D}">
      <dgm:prSet/>
      <dgm:spPr/>
      <dgm:t>
        <a:bodyPr/>
        <a:lstStyle/>
        <a:p>
          <a:endParaRPr lang="es-CO"/>
        </a:p>
      </dgm:t>
    </dgm:pt>
    <dgm:pt modelId="{5F6985C7-7640-4D54-A204-3CD1FEB80F0D}" type="sibTrans" cxnId="{949A8E7A-4D96-4927-A7BC-0A29B7189A3D}">
      <dgm:prSet/>
      <dgm:spPr/>
      <dgm:t>
        <a:bodyPr/>
        <a:lstStyle/>
        <a:p>
          <a:endParaRPr lang="es-CO"/>
        </a:p>
      </dgm:t>
    </dgm:pt>
    <dgm:pt modelId="{EBEF702F-7D34-4658-8798-14984062DA00}">
      <dgm:prSet phldrT="[Text]"/>
      <dgm:spPr/>
      <dgm:t>
        <a:bodyPr/>
        <a:lstStyle/>
        <a:p>
          <a:r>
            <a:rPr lang="es-CO" b="1" dirty="0" smtClean="0"/>
            <a:t>SOCIEDAD EN COMANDITA.</a:t>
          </a:r>
        </a:p>
        <a:p>
          <a:r>
            <a:rPr lang="es-CO" b="1" dirty="0" smtClean="0"/>
            <a:t>Constituida por socios colectivos, que responden ilimitadamente por las deudas sociales y participan en la gestión y socios en comandita, que no participan en la gestión y cuya responsabilidad es limitada. </a:t>
          </a:r>
        </a:p>
        <a:p>
          <a:endParaRPr lang="es-CO" dirty="0" smtClean="0"/>
        </a:p>
        <a:p>
          <a:endParaRPr lang="es-CO" dirty="0" smtClean="0"/>
        </a:p>
        <a:p>
          <a:endParaRPr lang="es-CO" dirty="0"/>
        </a:p>
      </dgm:t>
    </dgm:pt>
    <dgm:pt modelId="{7084DF7B-4C87-47AE-A70D-8197B42A4C48}" type="parTrans" cxnId="{2E0A5E40-6218-4631-83E1-701F88247D4D}">
      <dgm:prSet/>
      <dgm:spPr/>
      <dgm:t>
        <a:bodyPr/>
        <a:lstStyle/>
        <a:p>
          <a:endParaRPr lang="es-CO"/>
        </a:p>
      </dgm:t>
    </dgm:pt>
    <dgm:pt modelId="{B1D0E143-E90A-4D0A-A773-C8FC781BB4FE}" type="sibTrans" cxnId="{2E0A5E40-6218-4631-83E1-701F88247D4D}">
      <dgm:prSet/>
      <dgm:spPr/>
      <dgm:t>
        <a:bodyPr/>
        <a:lstStyle/>
        <a:p>
          <a:endParaRPr lang="es-CO"/>
        </a:p>
      </dgm:t>
    </dgm:pt>
    <dgm:pt modelId="{0217E0A3-A491-406D-A82C-9677CC5852D5}" type="pres">
      <dgm:prSet presAssocID="{48988C15-26D1-4B65-B9B4-ECF90704A35B}" presName="diagram" presStyleCnt="0">
        <dgm:presLayoutVars>
          <dgm:dir/>
          <dgm:resizeHandles val="exact"/>
        </dgm:presLayoutVars>
      </dgm:prSet>
      <dgm:spPr/>
      <dgm:t>
        <a:bodyPr/>
        <a:lstStyle/>
        <a:p>
          <a:endParaRPr lang="es-ES"/>
        </a:p>
      </dgm:t>
    </dgm:pt>
    <dgm:pt modelId="{80FDBFA0-3BE1-4E0B-A312-E88ED9941A29}" type="pres">
      <dgm:prSet presAssocID="{E43F59E5-D18D-4BED-8EF3-A7E0AD4F2790}" presName="node" presStyleLbl="node1" presStyleIdx="0" presStyleCnt="4">
        <dgm:presLayoutVars>
          <dgm:bulletEnabled val="1"/>
        </dgm:presLayoutVars>
      </dgm:prSet>
      <dgm:spPr/>
      <dgm:t>
        <a:bodyPr/>
        <a:lstStyle/>
        <a:p>
          <a:endParaRPr lang="es-CO"/>
        </a:p>
      </dgm:t>
    </dgm:pt>
    <dgm:pt modelId="{3725A1AA-8986-4C61-8AEE-D2C4B9876D30}" type="pres">
      <dgm:prSet presAssocID="{77087970-2767-458C-BFB7-FAD19B78670F}" presName="sibTrans" presStyleCnt="0"/>
      <dgm:spPr/>
    </dgm:pt>
    <dgm:pt modelId="{E9A7B51D-6BC0-4D05-A895-009DF584F242}" type="pres">
      <dgm:prSet presAssocID="{98B3BC08-A2BB-42B7-9469-7FBF8B36056B}" presName="node" presStyleLbl="node1" presStyleIdx="1" presStyleCnt="4">
        <dgm:presLayoutVars>
          <dgm:bulletEnabled val="1"/>
        </dgm:presLayoutVars>
      </dgm:prSet>
      <dgm:spPr/>
      <dgm:t>
        <a:bodyPr/>
        <a:lstStyle/>
        <a:p>
          <a:endParaRPr lang="es-CO"/>
        </a:p>
      </dgm:t>
    </dgm:pt>
    <dgm:pt modelId="{8D289991-0D16-4BA2-A91D-143F7EF143F4}" type="pres">
      <dgm:prSet presAssocID="{817B71AE-029B-400F-94EC-905DBDDA7AA6}" presName="sibTrans" presStyleCnt="0"/>
      <dgm:spPr/>
    </dgm:pt>
    <dgm:pt modelId="{C75E96D8-1AAF-415B-BCE4-267322AE1D11}" type="pres">
      <dgm:prSet presAssocID="{07F4ACAB-3937-4CE2-BC22-42E6FDACD58C}" presName="node" presStyleLbl="node1" presStyleIdx="2" presStyleCnt="4">
        <dgm:presLayoutVars>
          <dgm:bulletEnabled val="1"/>
        </dgm:presLayoutVars>
      </dgm:prSet>
      <dgm:spPr/>
      <dgm:t>
        <a:bodyPr/>
        <a:lstStyle/>
        <a:p>
          <a:endParaRPr lang="es-CO"/>
        </a:p>
      </dgm:t>
    </dgm:pt>
    <dgm:pt modelId="{D3780A36-BAA8-4BA3-92E4-3C2627680485}" type="pres">
      <dgm:prSet presAssocID="{5F6985C7-7640-4D54-A204-3CD1FEB80F0D}" presName="sibTrans" presStyleCnt="0"/>
      <dgm:spPr/>
    </dgm:pt>
    <dgm:pt modelId="{77E732CE-922E-4B19-B13B-9CB5CB90D184}" type="pres">
      <dgm:prSet presAssocID="{EBEF702F-7D34-4658-8798-14984062DA00}" presName="node" presStyleLbl="node1" presStyleIdx="3" presStyleCnt="4">
        <dgm:presLayoutVars>
          <dgm:bulletEnabled val="1"/>
        </dgm:presLayoutVars>
      </dgm:prSet>
      <dgm:spPr/>
      <dgm:t>
        <a:bodyPr/>
        <a:lstStyle/>
        <a:p>
          <a:endParaRPr lang="es-CO"/>
        </a:p>
      </dgm:t>
    </dgm:pt>
  </dgm:ptLst>
  <dgm:cxnLst>
    <dgm:cxn modelId="{8C9FFDDB-5239-490F-87FA-3012DF332620}" type="presOf" srcId="{07F4ACAB-3937-4CE2-BC22-42E6FDACD58C}" destId="{C75E96D8-1AAF-415B-BCE4-267322AE1D11}" srcOrd="0" destOrd="0" presId="urn:microsoft.com/office/officeart/2005/8/layout/default#3"/>
    <dgm:cxn modelId="{82CE5446-663A-4519-AD3A-EECF9A440528}" srcId="{48988C15-26D1-4B65-B9B4-ECF90704A35B}" destId="{E43F59E5-D18D-4BED-8EF3-A7E0AD4F2790}" srcOrd="0" destOrd="0" parTransId="{B1483783-001D-4C7B-92C7-5341A1859F17}" sibTransId="{77087970-2767-458C-BFB7-FAD19B78670F}"/>
    <dgm:cxn modelId="{8FC732E5-9F56-4DBD-8253-23242F4A5F42}" type="presOf" srcId="{98B3BC08-A2BB-42B7-9469-7FBF8B36056B}" destId="{E9A7B51D-6BC0-4D05-A895-009DF584F242}" srcOrd="0" destOrd="0" presId="urn:microsoft.com/office/officeart/2005/8/layout/default#3"/>
    <dgm:cxn modelId="{FE60C8F8-347F-4BA3-A70C-CE2ADE28BA38}" type="presOf" srcId="{EBEF702F-7D34-4658-8798-14984062DA00}" destId="{77E732CE-922E-4B19-B13B-9CB5CB90D184}" srcOrd="0" destOrd="0" presId="urn:microsoft.com/office/officeart/2005/8/layout/default#3"/>
    <dgm:cxn modelId="{257B5B4A-256F-4AF3-98F0-9741CC1CC419}" type="presOf" srcId="{48988C15-26D1-4B65-B9B4-ECF90704A35B}" destId="{0217E0A3-A491-406D-A82C-9677CC5852D5}" srcOrd="0" destOrd="0" presId="urn:microsoft.com/office/officeart/2005/8/layout/default#3"/>
    <dgm:cxn modelId="{612B3A0B-2D48-497C-B44E-D5DAFFE0405C}" type="presOf" srcId="{E43F59E5-D18D-4BED-8EF3-A7E0AD4F2790}" destId="{80FDBFA0-3BE1-4E0B-A312-E88ED9941A29}" srcOrd="0" destOrd="0" presId="urn:microsoft.com/office/officeart/2005/8/layout/default#3"/>
    <dgm:cxn modelId="{949A8E7A-4D96-4927-A7BC-0A29B7189A3D}" srcId="{48988C15-26D1-4B65-B9B4-ECF90704A35B}" destId="{07F4ACAB-3937-4CE2-BC22-42E6FDACD58C}" srcOrd="2" destOrd="0" parTransId="{A95FA3A4-199B-4EFA-88DA-A68E5772BD29}" sibTransId="{5F6985C7-7640-4D54-A204-3CD1FEB80F0D}"/>
    <dgm:cxn modelId="{6614BC9D-A5A1-4F7B-97A2-6B966FDA2B87}" srcId="{48988C15-26D1-4B65-B9B4-ECF90704A35B}" destId="{98B3BC08-A2BB-42B7-9469-7FBF8B36056B}" srcOrd="1" destOrd="0" parTransId="{1B3B9D58-113A-486D-93B3-D0F821ACDE10}" sibTransId="{817B71AE-029B-400F-94EC-905DBDDA7AA6}"/>
    <dgm:cxn modelId="{2E0A5E40-6218-4631-83E1-701F88247D4D}" srcId="{48988C15-26D1-4B65-B9B4-ECF90704A35B}" destId="{EBEF702F-7D34-4658-8798-14984062DA00}" srcOrd="3" destOrd="0" parTransId="{7084DF7B-4C87-47AE-A70D-8197B42A4C48}" sibTransId="{B1D0E143-E90A-4D0A-A773-C8FC781BB4FE}"/>
    <dgm:cxn modelId="{25A02535-2CFA-4D63-87FC-11A77CA33DA9}" type="presParOf" srcId="{0217E0A3-A491-406D-A82C-9677CC5852D5}" destId="{80FDBFA0-3BE1-4E0B-A312-E88ED9941A29}" srcOrd="0" destOrd="0" presId="urn:microsoft.com/office/officeart/2005/8/layout/default#3"/>
    <dgm:cxn modelId="{09B85321-B781-4D4D-8082-0D47EC9938F9}" type="presParOf" srcId="{0217E0A3-A491-406D-A82C-9677CC5852D5}" destId="{3725A1AA-8986-4C61-8AEE-D2C4B9876D30}" srcOrd="1" destOrd="0" presId="urn:microsoft.com/office/officeart/2005/8/layout/default#3"/>
    <dgm:cxn modelId="{520CFEF7-440C-4AC4-B072-B2103996BF45}" type="presParOf" srcId="{0217E0A3-A491-406D-A82C-9677CC5852D5}" destId="{E9A7B51D-6BC0-4D05-A895-009DF584F242}" srcOrd="2" destOrd="0" presId="urn:microsoft.com/office/officeart/2005/8/layout/default#3"/>
    <dgm:cxn modelId="{BFA1D8B2-3284-457E-B74B-DCA888286D9C}" type="presParOf" srcId="{0217E0A3-A491-406D-A82C-9677CC5852D5}" destId="{8D289991-0D16-4BA2-A91D-143F7EF143F4}" srcOrd="3" destOrd="0" presId="urn:microsoft.com/office/officeart/2005/8/layout/default#3"/>
    <dgm:cxn modelId="{20D8C122-4526-4ABF-9B56-031DC14D8383}" type="presParOf" srcId="{0217E0A3-A491-406D-A82C-9677CC5852D5}" destId="{C75E96D8-1AAF-415B-BCE4-267322AE1D11}" srcOrd="4" destOrd="0" presId="urn:microsoft.com/office/officeart/2005/8/layout/default#3"/>
    <dgm:cxn modelId="{B49B26ED-28E2-4235-89DE-BD2AF411F845}" type="presParOf" srcId="{0217E0A3-A491-406D-A82C-9677CC5852D5}" destId="{D3780A36-BAA8-4BA3-92E4-3C2627680485}" srcOrd="5" destOrd="0" presId="urn:microsoft.com/office/officeart/2005/8/layout/default#3"/>
    <dgm:cxn modelId="{CEB3B6C9-7642-411F-956D-FB75F3A412F9}" type="presParOf" srcId="{0217E0A3-A491-406D-A82C-9677CC5852D5}" destId="{77E732CE-922E-4B19-B13B-9CB5CB90D184}" srcOrd="6" destOrd="0" presId="urn:microsoft.com/office/officeart/2005/8/layout/default#3"/>
  </dgm:cxnLst>
  <dgm:bg/>
  <dgm:whole/>
</dgm:dataModel>
</file>

<file path=ppt/diagrams/data6.xml><?xml version="1.0" encoding="utf-8"?>
<dgm:dataModel xmlns:dgm="http://schemas.openxmlformats.org/drawingml/2006/diagram" xmlns:a="http://schemas.openxmlformats.org/drawingml/2006/main">
  <dgm:ptLst>
    <dgm:pt modelId="{04841944-237E-4295-B0BF-DB07F49FFD90}" type="doc">
      <dgm:prSet loTypeId="urn:microsoft.com/office/officeart/2005/8/layout/hProcess7#1" loCatId="list" qsTypeId="urn:microsoft.com/office/officeart/2005/8/quickstyle/3d1" qsCatId="3D" csTypeId="urn:microsoft.com/office/officeart/2005/8/colors/accent1_2" csCatId="accent1" phldr="1"/>
      <dgm:spPr/>
      <dgm:t>
        <a:bodyPr/>
        <a:lstStyle/>
        <a:p>
          <a:endParaRPr lang="es-CO"/>
        </a:p>
      </dgm:t>
    </dgm:pt>
    <dgm:pt modelId="{E6659A22-DAB9-4D06-8FDE-F602D7F5C998}">
      <dgm:prSet phldrT="[Text]" custT="1"/>
      <dgm:spPr/>
      <dgm:t>
        <a:bodyPr/>
        <a:lstStyle/>
        <a:p>
          <a:r>
            <a:rPr lang="es-CO" sz="2400" dirty="0" smtClean="0">
              <a:solidFill>
                <a:srgbClr val="FFFF00"/>
              </a:solidFill>
            </a:rPr>
            <a:t>MARCAS</a:t>
          </a:r>
          <a:endParaRPr lang="es-CO" sz="2400" dirty="0">
            <a:solidFill>
              <a:srgbClr val="FFFF00"/>
            </a:solidFill>
          </a:endParaRPr>
        </a:p>
      </dgm:t>
    </dgm:pt>
    <dgm:pt modelId="{941D1504-C592-458F-82AF-9678C539EC7B}" type="parTrans" cxnId="{55B605A4-E7C8-4A6F-8D9B-C6A075A88E90}">
      <dgm:prSet/>
      <dgm:spPr/>
      <dgm:t>
        <a:bodyPr/>
        <a:lstStyle/>
        <a:p>
          <a:endParaRPr lang="es-CO"/>
        </a:p>
      </dgm:t>
    </dgm:pt>
    <dgm:pt modelId="{8C654AF3-2C3B-4BC8-8E4B-247FC57A7B78}" type="sibTrans" cxnId="{55B605A4-E7C8-4A6F-8D9B-C6A075A88E90}">
      <dgm:prSet/>
      <dgm:spPr/>
      <dgm:t>
        <a:bodyPr/>
        <a:lstStyle/>
        <a:p>
          <a:endParaRPr lang="es-CO"/>
        </a:p>
      </dgm:t>
    </dgm:pt>
    <dgm:pt modelId="{BF8C68B2-1B4B-41B0-AA34-5A0B3A6C3271}">
      <dgm:prSet phldrT="[Text]" custT="1"/>
      <dgm:spPr/>
      <dgm:t>
        <a:bodyPr/>
        <a:lstStyle/>
        <a:p>
          <a:r>
            <a:rPr lang="es-CO" sz="1800" dirty="0" smtClean="0">
              <a:solidFill>
                <a:srgbClr val="FFC000"/>
              </a:solidFill>
            </a:rPr>
            <a:t>FIGURATIVAS.</a:t>
          </a:r>
        </a:p>
        <a:p>
          <a:r>
            <a:rPr lang="es-CO" sz="1800" dirty="0" smtClean="0"/>
            <a:t>Integradas únicamente por una figura o un signo visual, que se caracteriza por su forma particular.</a:t>
          </a:r>
          <a:endParaRPr lang="es-CO" sz="1800" dirty="0"/>
        </a:p>
      </dgm:t>
    </dgm:pt>
    <dgm:pt modelId="{85F44F45-E6CD-4685-89F9-901006BF27D7}" type="parTrans" cxnId="{58AB2A50-E159-4B0C-9C44-5A98E30B2996}">
      <dgm:prSet/>
      <dgm:spPr/>
      <dgm:t>
        <a:bodyPr/>
        <a:lstStyle/>
        <a:p>
          <a:endParaRPr lang="es-CO"/>
        </a:p>
      </dgm:t>
    </dgm:pt>
    <dgm:pt modelId="{F9BD0C1F-4087-42EF-B87A-25D4DC2C3C6E}" type="sibTrans" cxnId="{58AB2A50-E159-4B0C-9C44-5A98E30B2996}">
      <dgm:prSet/>
      <dgm:spPr/>
      <dgm:t>
        <a:bodyPr/>
        <a:lstStyle/>
        <a:p>
          <a:endParaRPr lang="es-CO"/>
        </a:p>
      </dgm:t>
    </dgm:pt>
    <dgm:pt modelId="{94DA665E-8B22-4A6A-A391-65B44F2ECBA8}">
      <dgm:prSet phldrT="[Text]" custT="1"/>
      <dgm:spPr/>
      <dgm:t>
        <a:bodyPr/>
        <a:lstStyle/>
        <a:p>
          <a:r>
            <a:rPr lang="es-CO" sz="2400" dirty="0" smtClean="0">
              <a:solidFill>
                <a:srgbClr val="FFFF00"/>
              </a:solidFill>
            </a:rPr>
            <a:t>MARCAS</a:t>
          </a:r>
          <a:endParaRPr lang="es-CO" sz="2400" dirty="0">
            <a:solidFill>
              <a:srgbClr val="FFFF00"/>
            </a:solidFill>
          </a:endParaRPr>
        </a:p>
      </dgm:t>
    </dgm:pt>
    <dgm:pt modelId="{C6440833-5915-4B7D-AA1E-C791A176588A}" type="parTrans" cxnId="{D5221449-E4F1-4D79-A99E-7CB68302AD85}">
      <dgm:prSet/>
      <dgm:spPr/>
      <dgm:t>
        <a:bodyPr/>
        <a:lstStyle/>
        <a:p>
          <a:endParaRPr lang="es-CO"/>
        </a:p>
      </dgm:t>
    </dgm:pt>
    <dgm:pt modelId="{E5AF0C8B-57A3-46AB-85FB-E3B2B2A0302A}" type="sibTrans" cxnId="{D5221449-E4F1-4D79-A99E-7CB68302AD85}">
      <dgm:prSet/>
      <dgm:spPr/>
      <dgm:t>
        <a:bodyPr/>
        <a:lstStyle/>
        <a:p>
          <a:endParaRPr lang="es-CO"/>
        </a:p>
      </dgm:t>
    </dgm:pt>
    <dgm:pt modelId="{C36B2E13-A751-4376-92FF-920336A63FF5}">
      <dgm:prSet phldrT="[Text]" custT="1"/>
      <dgm:spPr/>
      <dgm:t>
        <a:bodyPr/>
        <a:lstStyle/>
        <a:p>
          <a:r>
            <a:rPr lang="es-CO" sz="1800" dirty="0" smtClean="0">
              <a:solidFill>
                <a:srgbClr val="FFC000"/>
              </a:solidFill>
            </a:rPr>
            <a:t>NORMATIVAS.</a:t>
          </a:r>
        </a:p>
        <a:p>
          <a:r>
            <a:rPr lang="es-CO" sz="1800" dirty="0" smtClean="0"/>
            <a:t>Integradas por una o mas letras, dígitos, números, palabras, o combinaciones de ellos.</a:t>
          </a:r>
          <a:endParaRPr lang="es-CO" sz="1800" dirty="0"/>
        </a:p>
      </dgm:t>
    </dgm:pt>
    <dgm:pt modelId="{432DFA02-8B92-4987-B871-C3EE337BB2B1}" type="parTrans" cxnId="{2FFBA649-D55C-434A-84FD-C979C41A6FED}">
      <dgm:prSet/>
      <dgm:spPr/>
      <dgm:t>
        <a:bodyPr/>
        <a:lstStyle/>
        <a:p>
          <a:endParaRPr lang="es-CO"/>
        </a:p>
      </dgm:t>
    </dgm:pt>
    <dgm:pt modelId="{51B3622F-2871-4FED-9A5A-08751116EE27}" type="sibTrans" cxnId="{2FFBA649-D55C-434A-84FD-C979C41A6FED}">
      <dgm:prSet/>
      <dgm:spPr/>
      <dgm:t>
        <a:bodyPr/>
        <a:lstStyle/>
        <a:p>
          <a:endParaRPr lang="es-CO"/>
        </a:p>
      </dgm:t>
    </dgm:pt>
    <dgm:pt modelId="{96CEE38C-6898-4043-A72F-1DE6D89ED892}">
      <dgm:prSet phldrT="[Text]"/>
      <dgm:spPr/>
      <dgm:t>
        <a:bodyPr/>
        <a:lstStyle/>
        <a:p>
          <a:r>
            <a:rPr lang="es-CO" dirty="0" smtClean="0">
              <a:solidFill>
                <a:srgbClr val="FFFF00"/>
              </a:solidFill>
            </a:rPr>
            <a:t>MARCAS</a:t>
          </a:r>
          <a:endParaRPr lang="es-CO" dirty="0">
            <a:solidFill>
              <a:srgbClr val="FFFF00"/>
            </a:solidFill>
          </a:endParaRPr>
        </a:p>
      </dgm:t>
    </dgm:pt>
    <dgm:pt modelId="{548E3879-1C17-47AB-B180-9C384A3EFE72}" type="parTrans" cxnId="{E3E0A12E-C0A6-4ED9-B23A-E24B92E886EF}">
      <dgm:prSet/>
      <dgm:spPr/>
      <dgm:t>
        <a:bodyPr/>
        <a:lstStyle/>
        <a:p>
          <a:endParaRPr lang="es-CO"/>
        </a:p>
      </dgm:t>
    </dgm:pt>
    <dgm:pt modelId="{5EE8BC97-0905-4980-9B0D-112AC95F27CD}" type="sibTrans" cxnId="{E3E0A12E-C0A6-4ED9-B23A-E24B92E886EF}">
      <dgm:prSet/>
      <dgm:spPr/>
      <dgm:t>
        <a:bodyPr/>
        <a:lstStyle/>
        <a:p>
          <a:endParaRPr lang="es-CO"/>
        </a:p>
      </dgm:t>
    </dgm:pt>
    <dgm:pt modelId="{FDE89460-A6D8-484B-A0B9-C512312CDA53}">
      <dgm:prSet phldrT="[Text]" custT="1"/>
      <dgm:spPr/>
      <dgm:t>
        <a:bodyPr/>
        <a:lstStyle/>
        <a:p>
          <a:r>
            <a:rPr lang="es-CO" sz="1800" dirty="0" smtClean="0">
              <a:solidFill>
                <a:srgbClr val="FFC000"/>
              </a:solidFill>
            </a:rPr>
            <a:t>MIXTAS.</a:t>
          </a:r>
        </a:p>
        <a:p>
          <a:r>
            <a:rPr lang="es-CO" sz="1800" dirty="0" smtClean="0"/>
            <a:t>Integrada por uno o varias elementos verbales y uno o varios figurativos.</a:t>
          </a:r>
          <a:endParaRPr lang="es-CO" sz="1800" dirty="0"/>
        </a:p>
      </dgm:t>
    </dgm:pt>
    <dgm:pt modelId="{0704209E-32A8-455D-A64A-1C0A0B72A54E}" type="parTrans" cxnId="{1F72A5DA-8DB8-4D3E-A3D7-7B23A84F20C0}">
      <dgm:prSet/>
      <dgm:spPr/>
      <dgm:t>
        <a:bodyPr/>
        <a:lstStyle/>
        <a:p>
          <a:endParaRPr lang="es-CO"/>
        </a:p>
      </dgm:t>
    </dgm:pt>
    <dgm:pt modelId="{A23E0761-A458-446E-A294-25090FA0BBD9}" type="sibTrans" cxnId="{1F72A5DA-8DB8-4D3E-A3D7-7B23A84F20C0}">
      <dgm:prSet/>
      <dgm:spPr/>
      <dgm:t>
        <a:bodyPr/>
        <a:lstStyle/>
        <a:p>
          <a:endParaRPr lang="es-CO"/>
        </a:p>
      </dgm:t>
    </dgm:pt>
    <dgm:pt modelId="{928A7ECD-D538-4438-80C5-2814947547F5}" type="pres">
      <dgm:prSet presAssocID="{04841944-237E-4295-B0BF-DB07F49FFD90}" presName="Name0" presStyleCnt="0">
        <dgm:presLayoutVars>
          <dgm:dir/>
          <dgm:animLvl val="lvl"/>
          <dgm:resizeHandles val="exact"/>
        </dgm:presLayoutVars>
      </dgm:prSet>
      <dgm:spPr/>
      <dgm:t>
        <a:bodyPr/>
        <a:lstStyle/>
        <a:p>
          <a:endParaRPr lang="es-ES"/>
        </a:p>
      </dgm:t>
    </dgm:pt>
    <dgm:pt modelId="{89F9A069-0F4D-4CEC-9130-1700CCB6D2A1}" type="pres">
      <dgm:prSet presAssocID="{E6659A22-DAB9-4D06-8FDE-F602D7F5C998}" presName="compositeNode" presStyleCnt="0">
        <dgm:presLayoutVars>
          <dgm:bulletEnabled val="1"/>
        </dgm:presLayoutVars>
      </dgm:prSet>
      <dgm:spPr/>
      <dgm:t>
        <a:bodyPr/>
        <a:lstStyle/>
        <a:p>
          <a:endParaRPr lang="es-CO"/>
        </a:p>
      </dgm:t>
    </dgm:pt>
    <dgm:pt modelId="{CF953FA3-D3A9-493F-A36C-E23DCA8D84AD}" type="pres">
      <dgm:prSet presAssocID="{E6659A22-DAB9-4D06-8FDE-F602D7F5C998}" presName="bgRect" presStyleLbl="node1" presStyleIdx="0" presStyleCnt="3"/>
      <dgm:spPr/>
      <dgm:t>
        <a:bodyPr/>
        <a:lstStyle/>
        <a:p>
          <a:endParaRPr lang="es-CO"/>
        </a:p>
      </dgm:t>
    </dgm:pt>
    <dgm:pt modelId="{4115DFF9-1596-4017-BAA7-9A8680F24746}" type="pres">
      <dgm:prSet presAssocID="{E6659A22-DAB9-4D06-8FDE-F602D7F5C998}" presName="parentNode" presStyleLbl="node1" presStyleIdx="0" presStyleCnt="3">
        <dgm:presLayoutVars>
          <dgm:chMax val="0"/>
          <dgm:bulletEnabled val="1"/>
        </dgm:presLayoutVars>
      </dgm:prSet>
      <dgm:spPr/>
      <dgm:t>
        <a:bodyPr/>
        <a:lstStyle/>
        <a:p>
          <a:endParaRPr lang="es-CO"/>
        </a:p>
      </dgm:t>
    </dgm:pt>
    <dgm:pt modelId="{DB758FEE-C318-47BE-81B9-9C07487C7733}" type="pres">
      <dgm:prSet presAssocID="{E6659A22-DAB9-4D06-8FDE-F602D7F5C998}" presName="childNode" presStyleLbl="node1" presStyleIdx="0" presStyleCnt="3">
        <dgm:presLayoutVars>
          <dgm:bulletEnabled val="1"/>
        </dgm:presLayoutVars>
      </dgm:prSet>
      <dgm:spPr/>
      <dgm:t>
        <a:bodyPr/>
        <a:lstStyle/>
        <a:p>
          <a:endParaRPr lang="es-CO"/>
        </a:p>
      </dgm:t>
    </dgm:pt>
    <dgm:pt modelId="{E28131C7-F421-49DB-B7F3-3A1F24E4F3A6}" type="pres">
      <dgm:prSet presAssocID="{8C654AF3-2C3B-4BC8-8E4B-247FC57A7B78}" presName="hSp" presStyleCnt="0"/>
      <dgm:spPr/>
      <dgm:t>
        <a:bodyPr/>
        <a:lstStyle/>
        <a:p>
          <a:endParaRPr lang="es-CO"/>
        </a:p>
      </dgm:t>
    </dgm:pt>
    <dgm:pt modelId="{ED06C017-9EA4-489F-9DC1-D60D058390CE}" type="pres">
      <dgm:prSet presAssocID="{8C654AF3-2C3B-4BC8-8E4B-247FC57A7B78}" presName="vProcSp" presStyleCnt="0"/>
      <dgm:spPr/>
      <dgm:t>
        <a:bodyPr/>
        <a:lstStyle/>
        <a:p>
          <a:endParaRPr lang="es-CO"/>
        </a:p>
      </dgm:t>
    </dgm:pt>
    <dgm:pt modelId="{6D148E86-FE79-4E3E-B188-E0980FF6ADE5}" type="pres">
      <dgm:prSet presAssocID="{8C654AF3-2C3B-4BC8-8E4B-247FC57A7B78}" presName="vSp1" presStyleCnt="0"/>
      <dgm:spPr/>
      <dgm:t>
        <a:bodyPr/>
        <a:lstStyle/>
        <a:p>
          <a:endParaRPr lang="es-CO"/>
        </a:p>
      </dgm:t>
    </dgm:pt>
    <dgm:pt modelId="{7D1FD817-E0B3-4D6F-8E36-B04BBE8C80D6}" type="pres">
      <dgm:prSet presAssocID="{8C654AF3-2C3B-4BC8-8E4B-247FC57A7B78}" presName="simulatedConn" presStyleLbl="solidFgAcc1" presStyleIdx="0" presStyleCnt="2"/>
      <dgm:spPr/>
      <dgm:t>
        <a:bodyPr/>
        <a:lstStyle/>
        <a:p>
          <a:endParaRPr lang="es-CO"/>
        </a:p>
      </dgm:t>
    </dgm:pt>
    <dgm:pt modelId="{F3BEC8AA-CFC8-4A27-AC79-0E24A4E60112}" type="pres">
      <dgm:prSet presAssocID="{8C654AF3-2C3B-4BC8-8E4B-247FC57A7B78}" presName="vSp2" presStyleCnt="0"/>
      <dgm:spPr/>
      <dgm:t>
        <a:bodyPr/>
        <a:lstStyle/>
        <a:p>
          <a:endParaRPr lang="es-CO"/>
        </a:p>
      </dgm:t>
    </dgm:pt>
    <dgm:pt modelId="{4224DFDF-33EB-46BC-9154-15EDD39EA611}" type="pres">
      <dgm:prSet presAssocID="{8C654AF3-2C3B-4BC8-8E4B-247FC57A7B78}" presName="sibTrans" presStyleCnt="0"/>
      <dgm:spPr/>
      <dgm:t>
        <a:bodyPr/>
        <a:lstStyle/>
        <a:p>
          <a:endParaRPr lang="es-CO"/>
        </a:p>
      </dgm:t>
    </dgm:pt>
    <dgm:pt modelId="{C90EC79A-4970-4190-ACB5-19E1BEDFF7C1}" type="pres">
      <dgm:prSet presAssocID="{94DA665E-8B22-4A6A-A391-65B44F2ECBA8}" presName="compositeNode" presStyleCnt="0">
        <dgm:presLayoutVars>
          <dgm:bulletEnabled val="1"/>
        </dgm:presLayoutVars>
      </dgm:prSet>
      <dgm:spPr/>
      <dgm:t>
        <a:bodyPr/>
        <a:lstStyle/>
        <a:p>
          <a:endParaRPr lang="es-CO"/>
        </a:p>
      </dgm:t>
    </dgm:pt>
    <dgm:pt modelId="{4D7577C0-C81D-47E0-94C8-3B793DD7FF45}" type="pres">
      <dgm:prSet presAssocID="{94DA665E-8B22-4A6A-A391-65B44F2ECBA8}" presName="bgRect" presStyleLbl="node1" presStyleIdx="1" presStyleCnt="3"/>
      <dgm:spPr/>
      <dgm:t>
        <a:bodyPr/>
        <a:lstStyle/>
        <a:p>
          <a:endParaRPr lang="es-ES"/>
        </a:p>
      </dgm:t>
    </dgm:pt>
    <dgm:pt modelId="{DE214F45-172A-4886-AB6E-A103956F64E3}" type="pres">
      <dgm:prSet presAssocID="{94DA665E-8B22-4A6A-A391-65B44F2ECBA8}" presName="parentNode" presStyleLbl="node1" presStyleIdx="1" presStyleCnt="3">
        <dgm:presLayoutVars>
          <dgm:chMax val="0"/>
          <dgm:bulletEnabled val="1"/>
        </dgm:presLayoutVars>
      </dgm:prSet>
      <dgm:spPr/>
      <dgm:t>
        <a:bodyPr/>
        <a:lstStyle/>
        <a:p>
          <a:endParaRPr lang="es-ES"/>
        </a:p>
      </dgm:t>
    </dgm:pt>
    <dgm:pt modelId="{1890D376-D30B-4A8D-8708-34FDAEC6CB91}" type="pres">
      <dgm:prSet presAssocID="{94DA665E-8B22-4A6A-A391-65B44F2ECBA8}" presName="childNode" presStyleLbl="node1" presStyleIdx="1" presStyleCnt="3">
        <dgm:presLayoutVars>
          <dgm:bulletEnabled val="1"/>
        </dgm:presLayoutVars>
      </dgm:prSet>
      <dgm:spPr/>
      <dgm:t>
        <a:bodyPr/>
        <a:lstStyle/>
        <a:p>
          <a:endParaRPr lang="es-CO"/>
        </a:p>
      </dgm:t>
    </dgm:pt>
    <dgm:pt modelId="{B9047A93-459A-4972-A7BF-37670F8C671A}" type="pres">
      <dgm:prSet presAssocID="{E5AF0C8B-57A3-46AB-85FB-E3B2B2A0302A}" presName="hSp" presStyleCnt="0"/>
      <dgm:spPr/>
      <dgm:t>
        <a:bodyPr/>
        <a:lstStyle/>
        <a:p>
          <a:endParaRPr lang="es-CO"/>
        </a:p>
      </dgm:t>
    </dgm:pt>
    <dgm:pt modelId="{34BAE4FF-89B3-45CC-9032-5D24607E0CDB}" type="pres">
      <dgm:prSet presAssocID="{E5AF0C8B-57A3-46AB-85FB-E3B2B2A0302A}" presName="vProcSp" presStyleCnt="0"/>
      <dgm:spPr/>
      <dgm:t>
        <a:bodyPr/>
        <a:lstStyle/>
        <a:p>
          <a:endParaRPr lang="es-CO"/>
        </a:p>
      </dgm:t>
    </dgm:pt>
    <dgm:pt modelId="{3DF23363-FFDE-49C1-BBB0-2DC91BC455F1}" type="pres">
      <dgm:prSet presAssocID="{E5AF0C8B-57A3-46AB-85FB-E3B2B2A0302A}" presName="vSp1" presStyleCnt="0"/>
      <dgm:spPr/>
      <dgm:t>
        <a:bodyPr/>
        <a:lstStyle/>
        <a:p>
          <a:endParaRPr lang="es-CO"/>
        </a:p>
      </dgm:t>
    </dgm:pt>
    <dgm:pt modelId="{9508C951-250B-4841-80E1-C3ADABF73A53}" type="pres">
      <dgm:prSet presAssocID="{E5AF0C8B-57A3-46AB-85FB-E3B2B2A0302A}" presName="simulatedConn" presStyleLbl="solidFgAcc1" presStyleIdx="1" presStyleCnt="2"/>
      <dgm:spPr/>
      <dgm:t>
        <a:bodyPr/>
        <a:lstStyle/>
        <a:p>
          <a:endParaRPr lang="es-CO"/>
        </a:p>
      </dgm:t>
    </dgm:pt>
    <dgm:pt modelId="{3AAF6F53-2294-4EE8-A279-00807418EFC4}" type="pres">
      <dgm:prSet presAssocID="{E5AF0C8B-57A3-46AB-85FB-E3B2B2A0302A}" presName="vSp2" presStyleCnt="0"/>
      <dgm:spPr/>
      <dgm:t>
        <a:bodyPr/>
        <a:lstStyle/>
        <a:p>
          <a:endParaRPr lang="es-CO"/>
        </a:p>
      </dgm:t>
    </dgm:pt>
    <dgm:pt modelId="{3C118918-5893-4578-81F9-3F71DC974B46}" type="pres">
      <dgm:prSet presAssocID="{E5AF0C8B-57A3-46AB-85FB-E3B2B2A0302A}" presName="sibTrans" presStyleCnt="0"/>
      <dgm:spPr/>
      <dgm:t>
        <a:bodyPr/>
        <a:lstStyle/>
        <a:p>
          <a:endParaRPr lang="es-CO"/>
        </a:p>
      </dgm:t>
    </dgm:pt>
    <dgm:pt modelId="{5F226A6C-6E66-49FC-BA19-7942D5B32F85}" type="pres">
      <dgm:prSet presAssocID="{96CEE38C-6898-4043-A72F-1DE6D89ED892}" presName="compositeNode" presStyleCnt="0">
        <dgm:presLayoutVars>
          <dgm:bulletEnabled val="1"/>
        </dgm:presLayoutVars>
      </dgm:prSet>
      <dgm:spPr/>
      <dgm:t>
        <a:bodyPr/>
        <a:lstStyle/>
        <a:p>
          <a:endParaRPr lang="es-CO"/>
        </a:p>
      </dgm:t>
    </dgm:pt>
    <dgm:pt modelId="{B00FEEAE-2D8A-4E23-A824-B5B48F8C1B38}" type="pres">
      <dgm:prSet presAssocID="{96CEE38C-6898-4043-A72F-1DE6D89ED892}" presName="bgRect" presStyleLbl="node1" presStyleIdx="2" presStyleCnt="3"/>
      <dgm:spPr/>
      <dgm:t>
        <a:bodyPr/>
        <a:lstStyle/>
        <a:p>
          <a:endParaRPr lang="es-ES"/>
        </a:p>
      </dgm:t>
    </dgm:pt>
    <dgm:pt modelId="{EB8FE833-E2C4-4873-BCCB-E3E6B09B2B4A}" type="pres">
      <dgm:prSet presAssocID="{96CEE38C-6898-4043-A72F-1DE6D89ED892}" presName="parentNode" presStyleLbl="node1" presStyleIdx="2" presStyleCnt="3">
        <dgm:presLayoutVars>
          <dgm:chMax val="0"/>
          <dgm:bulletEnabled val="1"/>
        </dgm:presLayoutVars>
      </dgm:prSet>
      <dgm:spPr/>
      <dgm:t>
        <a:bodyPr/>
        <a:lstStyle/>
        <a:p>
          <a:endParaRPr lang="es-ES"/>
        </a:p>
      </dgm:t>
    </dgm:pt>
    <dgm:pt modelId="{10E65E2C-4408-423B-9F5D-A20E42516434}" type="pres">
      <dgm:prSet presAssocID="{96CEE38C-6898-4043-A72F-1DE6D89ED892}" presName="childNode" presStyleLbl="node1" presStyleIdx="2" presStyleCnt="3">
        <dgm:presLayoutVars>
          <dgm:bulletEnabled val="1"/>
        </dgm:presLayoutVars>
      </dgm:prSet>
      <dgm:spPr/>
      <dgm:t>
        <a:bodyPr/>
        <a:lstStyle/>
        <a:p>
          <a:endParaRPr lang="es-CO"/>
        </a:p>
      </dgm:t>
    </dgm:pt>
  </dgm:ptLst>
  <dgm:cxnLst>
    <dgm:cxn modelId="{CF06429B-95E5-4382-87E1-4A8E640875F7}" type="presOf" srcId="{94DA665E-8B22-4A6A-A391-65B44F2ECBA8}" destId="{4D7577C0-C81D-47E0-94C8-3B793DD7FF45}" srcOrd="0" destOrd="0" presId="urn:microsoft.com/office/officeart/2005/8/layout/hProcess7#1"/>
    <dgm:cxn modelId="{55B605A4-E7C8-4A6F-8D9B-C6A075A88E90}" srcId="{04841944-237E-4295-B0BF-DB07F49FFD90}" destId="{E6659A22-DAB9-4D06-8FDE-F602D7F5C998}" srcOrd="0" destOrd="0" parTransId="{941D1504-C592-458F-82AF-9678C539EC7B}" sibTransId="{8C654AF3-2C3B-4BC8-8E4B-247FC57A7B78}"/>
    <dgm:cxn modelId="{E3E0A12E-C0A6-4ED9-B23A-E24B92E886EF}" srcId="{04841944-237E-4295-B0BF-DB07F49FFD90}" destId="{96CEE38C-6898-4043-A72F-1DE6D89ED892}" srcOrd="2" destOrd="0" parTransId="{548E3879-1C17-47AB-B180-9C384A3EFE72}" sibTransId="{5EE8BC97-0905-4980-9B0D-112AC95F27CD}"/>
    <dgm:cxn modelId="{7FEF981F-242A-4ACC-A683-75381C63AFAD}" type="presOf" srcId="{94DA665E-8B22-4A6A-A391-65B44F2ECBA8}" destId="{DE214F45-172A-4886-AB6E-A103956F64E3}" srcOrd="1" destOrd="0" presId="urn:microsoft.com/office/officeart/2005/8/layout/hProcess7#1"/>
    <dgm:cxn modelId="{5D957AF3-BCC6-4315-9A2F-E18ECEAA747A}" type="presOf" srcId="{C36B2E13-A751-4376-92FF-920336A63FF5}" destId="{1890D376-D30B-4A8D-8708-34FDAEC6CB91}" srcOrd="0" destOrd="0" presId="urn:microsoft.com/office/officeart/2005/8/layout/hProcess7#1"/>
    <dgm:cxn modelId="{C8A222A8-50B4-4E86-8ACF-F59A83BD3AC7}" type="presOf" srcId="{96CEE38C-6898-4043-A72F-1DE6D89ED892}" destId="{B00FEEAE-2D8A-4E23-A824-B5B48F8C1B38}" srcOrd="0" destOrd="0" presId="urn:microsoft.com/office/officeart/2005/8/layout/hProcess7#1"/>
    <dgm:cxn modelId="{9B238372-ED01-487B-880A-A697112CBF30}" type="presOf" srcId="{E6659A22-DAB9-4D06-8FDE-F602D7F5C998}" destId="{CF953FA3-D3A9-493F-A36C-E23DCA8D84AD}" srcOrd="0" destOrd="0" presId="urn:microsoft.com/office/officeart/2005/8/layout/hProcess7#1"/>
    <dgm:cxn modelId="{58AB2A50-E159-4B0C-9C44-5A98E30B2996}" srcId="{E6659A22-DAB9-4D06-8FDE-F602D7F5C998}" destId="{BF8C68B2-1B4B-41B0-AA34-5A0B3A6C3271}" srcOrd="0" destOrd="0" parTransId="{85F44F45-E6CD-4685-89F9-901006BF27D7}" sibTransId="{F9BD0C1F-4087-42EF-B87A-25D4DC2C3C6E}"/>
    <dgm:cxn modelId="{7A9D7F04-4E1A-460B-A7A6-2714C73725F3}" type="presOf" srcId="{E6659A22-DAB9-4D06-8FDE-F602D7F5C998}" destId="{4115DFF9-1596-4017-BAA7-9A8680F24746}" srcOrd="1" destOrd="0" presId="urn:microsoft.com/office/officeart/2005/8/layout/hProcess7#1"/>
    <dgm:cxn modelId="{4B1170E4-C728-482D-8179-7D4A60242CFF}" type="presOf" srcId="{04841944-237E-4295-B0BF-DB07F49FFD90}" destId="{928A7ECD-D538-4438-80C5-2814947547F5}" srcOrd="0" destOrd="0" presId="urn:microsoft.com/office/officeart/2005/8/layout/hProcess7#1"/>
    <dgm:cxn modelId="{1F72A5DA-8DB8-4D3E-A3D7-7B23A84F20C0}" srcId="{96CEE38C-6898-4043-A72F-1DE6D89ED892}" destId="{FDE89460-A6D8-484B-A0B9-C512312CDA53}" srcOrd="0" destOrd="0" parTransId="{0704209E-32A8-455D-A64A-1C0A0B72A54E}" sibTransId="{A23E0761-A458-446E-A294-25090FA0BBD9}"/>
    <dgm:cxn modelId="{D5221449-E4F1-4D79-A99E-7CB68302AD85}" srcId="{04841944-237E-4295-B0BF-DB07F49FFD90}" destId="{94DA665E-8B22-4A6A-A391-65B44F2ECBA8}" srcOrd="1" destOrd="0" parTransId="{C6440833-5915-4B7D-AA1E-C791A176588A}" sibTransId="{E5AF0C8B-57A3-46AB-85FB-E3B2B2A0302A}"/>
    <dgm:cxn modelId="{2FFBA649-D55C-434A-84FD-C979C41A6FED}" srcId="{94DA665E-8B22-4A6A-A391-65B44F2ECBA8}" destId="{C36B2E13-A751-4376-92FF-920336A63FF5}" srcOrd="0" destOrd="0" parTransId="{432DFA02-8B92-4987-B871-C3EE337BB2B1}" sibTransId="{51B3622F-2871-4FED-9A5A-08751116EE27}"/>
    <dgm:cxn modelId="{0965D677-C326-499C-9980-A28CCA52F130}" type="presOf" srcId="{FDE89460-A6D8-484B-A0B9-C512312CDA53}" destId="{10E65E2C-4408-423B-9F5D-A20E42516434}" srcOrd="0" destOrd="0" presId="urn:microsoft.com/office/officeart/2005/8/layout/hProcess7#1"/>
    <dgm:cxn modelId="{4086BCB0-99D8-4A92-A2D1-D28A25980566}" type="presOf" srcId="{BF8C68B2-1B4B-41B0-AA34-5A0B3A6C3271}" destId="{DB758FEE-C318-47BE-81B9-9C07487C7733}" srcOrd="0" destOrd="0" presId="urn:microsoft.com/office/officeart/2005/8/layout/hProcess7#1"/>
    <dgm:cxn modelId="{59EA8503-888C-44EA-9503-DD1745E3AC14}" type="presOf" srcId="{96CEE38C-6898-4043-A72F-1DE6D89ED892}" destId="{EB8FE833-E2C4-4873-BCCB-E3E6B09B2B4A}" srcOrd="1" destOrd="0" presId="urn:microsoft.com/office/officeart/2005/8/layout/hProcess7#1"/>
    <dgm:cxn modelId="{6ED61758-AAD8-4FD7-899D-1223D39F8334}" type="presParOf" srcId="{928A7ECD-D538-4438-80C5-2814947547F5}" destId="{89F9A069-0F4D-4CEC-9130-1700CCB6D2A1}" srcOrd="0" destOrd="0" presId="urn:microsoft.com/office/officeart/2005/8/layout/hProcess7#1"/>
    <dgm:cxn modelId="{D98CA8F8-C6B6-4031-89F5-AB68ECCA7224}" type="presParOf" srcId="{89F9A069-0F4D-4CEC-9130-1700CCB6D2A1}" destId="{CF953FA3-D3A9-493F-A36C-E23DCA8D84AD}" srcOrd="0" destOrd="0" presId="urn:microsoft.com/office/officeart/2005/8/layout/hProcess7#1"/>
    <dgm:cxn modelId="{E89A2E5E-E912-4940-AE60-71A9357F3533}" type="presParOf" srcId="{89F9A069-0F4D-4CEC-9130-1700CCB6D2A1}" destId="{4115DFF9-1596-4017-BAA7-9A8680F24746}" srcOrd="1" destOrd="0" presId="urn:microsoft.com/office/officeart/2005/8/layout/hProcess7#1"/>
    <dgm:cxn modelId="{847751E4-E9CE-4DE5-BFA5-16E863C6D35D}" type="presParOf" srcId="{89F9A069-0F4D-4CEC-9130-1700CCB6D2A1}" destId="{DB758FEE-C318-47BE-81B9-9C07487C7733}" srcOrd="2" destOrd="0" presId="urn:microsoft.com/office/officeart/2005/8/layout/hProcess7#1"/>
    <dgm:cxn modelId="{C6808B0F-7556-416C-9EC4-99DB48055CF2}" type="presParOf" srcId="{928A7ECD-D538-4438-80C5-2814947547F5}" destId="{E28131C7-F421-49DB-B7F3-3A1F24E4F3A6}" srcOrd="1" destOrd="0" presId="urn:microsoft.com/office/officeart/2005/8/layout/hProcess7#1"/>
    <dgm:cxn modelId="{555CD674-5254-4A79-BA47-3F6BEA4F908C}" type="presParOf" srcId="{928A7ECD-D538-4438-80C5-2814947547F5}" destId="{ED06C017-9EA4-489F-9DC1-D60D058390CE}" srcOrd="2" destOrd="0" presId="urn:microsoft.com/office/officeart/2005/8/layout/hProcess7#1"/>
    <dgm:cxn modelId="{596212DD-87FA-4411-B805-9BFBA450C58F}" type="presParOf" srcId="{ED06C017-9EA4-489F-9DC1-D60D058390CE}" destId="{6D148E86-FE79-4E3E-B188-E0980FF6ADE5}" srcOrd="0" destOrd="0" presId="urn:microsoft.com/office/officeart/2005/8/layout/hProcess7#1"/>
    <dgm:cxn modelId="{AFD5D631-D217-4A7E-87A8-95A57FBCBC9F}" type="presParOf" srcId="{ED06C017-9EA4-489F-9DC1-D60D058390CE}" destId="{7D1FD817-E0B3-4D6F-8E36-B04BBE8C80D6}" srcOrd="1" destOrd="0" presId="urn:microsoft.com/office/officeart/2005/8/layout/hProcess7#1"/>
    <dgm:cxn modelId="{9F0AB1B2-9C51-4DD6-8D66-C28AFCE9228D}" type="presParOf" srcId="{ED06C017-9EA4-489F-9DC1-D60D058390CE}" destId="{F3BEC8AA-CFC8-4A27-AC79-0E24A4E60112}" srcOrd="2" destOrd="0" presId="urn:microsoft.com/office/officeart/2005/8/layout/hProcess7#1"/>
    <dgm:cxn modelId="{FE274C91-7872-427E-923B-E2864D18730B}" type="presParOf" srcId="{928A7ECD-D538-4438-80C5-2814947547F5}" destId="{4224DFDF-33EB-46BC-9154-15EDD39EA611}" srcOrd="3" destOrd="0" presId="urn:microsoft.com/office/officeart/2005/8/layout/hProcess7#1"/>
    <dgm:cxn modelId="{0E2B6B1F-60D3-42CE-8CC7-43B2815A2ABC}" type="presParOf" srcId="{928A7ECD-D538-4438-80C5-2814947547F5}" destId="{C90EC79A-4970-4190-ACB5-19E1BEDFF7C1}" srcOrd="4" destOrd="0" presId="urn:microsoft.com/office/officeart/2005/8/layout/hProcess7#1"/>
    <dgm:cxn modelId="{35DC8ED5-4A6A-4E3D-8406-19A88D457D7E}" type="presParOf" srcId="{C90EC79A-4970-4190-ACB5-19E1BEDFF7C1}" destId="{4D7577C0-C81D-47E0-94C8-3B793DD7FF45}" srcOrd="0" destOrd="0" presId="urn:microsoft.com/office/officeart/2005/8/layout/hProcess7#1"/>
    <dgm:cxn modelId="{0EBAF570-793A-489F-87BB-13961B48210B}" type="presParOf" srcId="{C90EC79A-4970-4190-ACB5-19E1BEDFF7C1}" destId="{DE214F45-172A-4886-AB6E-A103956F64E3}" srcOrd="1" destOrd="0" presId="urn:microsoft.com/office/officeart/2005/8/layout/hProcess7#1"/>
    <dgm:cxn modelId="{BAD75CDD-9533-44F9-8388-4DF8C8D7A9D6}" type="presParOf" srcId="{C90EC79A-4970-4190-ACB5-19E1BEDFF7C1}" destId="{1890D376-D30B-4A8D-8708-34FDAEC6CB91}" srcOrd="2" destOrd="0" presId="urn:microsoft.com/office/officeart/2005/8/layout/hProcess7#1"/>
    <dgm:cxn modelId="{1A43A885-13B3-47A9-BD4F-694BE6571A93}" type="presParOf" srcId="{928A7ECD-D538-4438-80C5-2814947547F5}" destId="{B9047A93-459A-4972-A7BF-37670F8C671A}" srcOrd="5" destOrd="0" presId="urn:microsoft.com/office/officeart/2005/8/layout/hProcess7#1"/>
    <dgm:cxn modelId="{800FD347-25B6-482A-A3B4-C7761331938A}" type="presParOf" srcId="{928A7ECD-D538-4438-80C5-2814947547F5}" destId="{34BAE4FF-89B3-45CC-9032-5D24607E0CDB}" srcOrd="6" destOrd="0" presId="urn:microsoft.com/office/officeart/2005/8/layout/hProcess7#1"/>
    <dgm:cxn modelId="{EBB8B46C-C115-4DCC-A3F3-FEEB7759092D}" type="presParOf" srcId="{34BAE4FF-89B3-45CC-9032-5D24607E0CDB}" destId="{3DF23363-FFDE-49C1-BBB0-2DC91BC455F1}" srcOrd="0" destOrd="0" presId="urn:microsoft.com/office/officeart/2005/8/layout/hProcess7#1"/>
    <dgm:cxn modelId="{9E5987E6-ECFC-4AD5-88F1-3D15618E009F}" type="presParOf" srcId="{34BAE4FF-89B3-45CC-9032-5D24607E0CDB}" destId="{9508C951-250B-4841-80E1-C3ADABF73A53}" srcOrd="1" destOrd="0" presId="urn:microsoft.com/office/officeart/2005/8/layout/hProcess7#1"/>
    <dgm:cxn modelId="{D344BA15-A286-4A6D-9ACF-D9FCFE58E8DF}" type="presParOf" srcId="{34BAE4FF-89B3-45CC-9032-5D24607E0CDB}" destId="{3AAF6F53-2294-4EE8-A279-00807418EFC4}" srcOrd="2" destOrd="0" presId="urn:microsoft.com/office/officeart/2005/8/layout/hProcess7#1"/>
    <dgm:cxn modelId="{18EBEB17-F0E3-4CEF-A290-470D0CD7DD47}" type="presParOf" srcId="{928A7ECD-D538-4438-80C5-2814947547F5}" destId="{3C118918-5893-4578-81F9-3F71DC974B46}" srcOrd="7" destOrd="0" presId="urn:microsoft.com/office/officeart/2005/8/layout/hProcess7#1"/>
    <dgm:cxn modelId="{162E9427-3511-4938-83E7-5677B523E9B3}" type="presParOf" srcId="{928A7ECD-D538-4438-80C5-2814947547F5}" destId="{5F226A6C-6E66-49FC-BA19-7942D5B32F85}" srcOrd="8" destOrd="0" presId="urn:microsoft.com/office/officeart/2005/8/layout/hProcess7#1"/>
    <dgm:cxn modelId="{EFF19EC3-CA7D-44C6-95CE-7063672E190D}" type="presParOf" srcId="{5F226A6C-6E66-49FC-BA19-7942D5B32F85}" destId="{B00FEEAE-2D8A-4E23-A824-B5B48F8C1B38}" srcOrd="0" destOrd="0" presId="urn:microsoft.com/office/officeart/2005/8/layout/hProcess7#1"/>
    <dgm:cxn modelId="{B70C2E19-F435-4810-8E0C-0E35CAC8EF61}" type="presParOf" srcId="{5F226A6C-6E66-49FC-BA19-7942D5B32F85}" destId="{EB8FE833-E2C4-4873-BCCB-E3E6B09B2B4A}" srcOrd="1" destOrd="0" presId="urn:microsoft.com/office/officeart/2005/8/layout/hProcess7#1"/>
    <dgm:cxn modelId="{2A20D9D5-A91C-481A-A4EA-6C953BCC3BC8}" type="presParOf" srcId="{5F226A6C-6E66-49FC-BA19-7942D5B32F85}" destId="{10E65E2C-4408-423B-9F5D-A20E42516434}" srcOrd="2" destOrd="0" presId="urn:microsoft.com/office/officeart/2005/8/layout/hProcess7#1"/>
  </dgm:cxnLst>
  <dgm:bg/>
  <dgm:whole/>
</dgm:dataModel>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3.xml><?xml version="1.0" encoding="utf-8"?>
<dgm:layoutDef xmlns:dgm="http://schemas.openxmlformats.org/drawingml/2006/diagram" xmlns:a="http://schemas.openxmlformats.org/drawingml/2006/main" uniqueId="urn:microsoft.com/office/officeart/2005/8/layout/pList1#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List1#2">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3">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7#1">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presOf axis="self"/>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presOf axis="self"/>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889250" cy="487363"/>
          </a:xfrm>
          <a:prstGeom prst="rect">
            <a:avLst/>
          </a:prstGeom>
        </p:spPr>
        <p:txBody>
          <a:bodyPr vert="horz" lIns="91440" tIns="45720" rIns="91440" bIns="45720" rtlCol="0"/>
          <a:lstStyle>
            <a:lvl1pPr algn="l">
              <a:defRPr sz="1200"/>
            </a:lvl1pPr>
          </a:lstStyle>
          <a:p>
            <a:endParaRPr lang="es-PE" dirty="0"/>
          </a:p>
        </p:txBody>
      </p:sp>
      <p:sp>
        <p:nvSpPr>
          <p:cNvPr id="3" name="2 Marcador de fecha"/>
          <p:cNvSpPr>
            <a:spLocks noGrp="1"/>
          </p:cNvSpPr>
          <p:nvPr>
            <p:ph type="dt" sz="quarter" idx="1"/>
          </p:nvPr>
        </p:nvSpPr>
        <p:spPr>
          <a:xfrm>
            <a:off x="3778250" y="0"/>
            <a:ext cx="2889250" cy="487363"/>
          </a:xfrm>
          <a:prstGeom prst="rect">
            <a:avLst/>
          </a:prstGeom>
        </p:spPr>
        <p:txBody>
          <a:bodyPr vert="horz" lIns="91440" tIns="45720" rIns="91440" bIns="45720" rtlCol="0"/>
          <a:lstStyle>
            <a:lvl1pPr algn="r">
              <a:defRPr sz="1200"/>
            </a:lvl1pPr>
          </a:lstStyle>
          <a:p>
            <a:fld id="{6ABC6B91-3E3E-4EED-B6A4-FCB5845569EC}" type="datetimeFigureOut">
              <a:rPr lang="es-PE" smtClean="0"/>
              <a:pPr/>
              <a:t>26/05/2015</a:t>
            </a:fld>
            <a:endParaRPr lang="es-PE" dirty="0"/>
          </a:p>
        </p:txBody>
      </p:sp>
      <p:sp>
        <p:nvSpPr>
          <p:cNvPr id="4" name="3 Marcador de pie de página"/>
          <p:cNvSpPr>
            <a:spLocks noGrp="1"/>
          </p:cNvSpPr>
          <p:nvPr>
            <p:ph type="ftr" sz="quarter" idx="2"/>
          </p:nvPr>
        </p:nvSpPr>
        <p:spPr>
          <a:xfrm>
            <a:off x="0" y="9264650"/>
            <a:ext cx="2889250" cy="487363"/>
          </a:xfrm>
          <a:prstGeom prst="rect">
            <a:avLst/>
          </a:prstGeom>
        </p:spPr>
        <p:txBody>
          <a:bodyPr vert="horz" lIns="91440" tIns="45720" rIns="91440" bIns="45720" rtlCol="0" anchor="b"/>
          <a:lstStyle>
            <a:lvl1pPr algn="l">
              <a:defRPr sz="1200"/>
            </a:lvl1pPr>
          </a:lstStyle>
          <a:p>
            <a:endParaRPr lang="es-PE" dirty="0"/>
          </a:p>
        </p:txBody>
      </p:sp>
      <p:sp>
        <p:nvSpPr>
          <p:cNvPr id="5" name="4 Marcador de número de diapositiva"/>
          <p:cNvSpPr>
            <a:spLocks noGrp="1"/>
          </p:cNvSpPr>
          <p:nvPr>
            <p:ph type="sldNum" sz="quarter" idx="3"/>
          </p:nvPr>
        </p:nvSpPr>
        <p:spPr>
          <a:xfrm>
            <a:off x="3778250" y="9264650"/>
            <a:ext cx="2889250" cy="487363"/>
          </a:xfrm>
          <a:prstGeom prst="rect">
            <a:avLst/>
          </a:prstGeom>
        </p:spPr>
        <p:txBody>
          <a:bodyPr vert="horz" lIns="91440" tIns="45720" rIns="91440" bIns="45720" rtlCol="0" anchor="b"/>
          <a:lstStyle>
            <a:lvl1pPr algn="r">
              <a:defRPr sz="1200"/>
            </a:lvl1pPr>
          </a:lstStyle>
          <a:p>
            <a:fld id="{D81CCB92-69B7-4F69-A9BC-0B5D5F923E3D}" type="slidenum">
              <a:rPr lang="es-PE" smtClean="0"/>
              <a:pPr/>
              <a:t>‹Nº›</a:t>
            </a:fld>
            <a:endParaRPr lang="es-PE"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889250" cy="487363"/>
          </a:xfrm>
          <a:prstGeom prst="rect">
            <a:avLst/>
          </a:prstGeom>
        </p:spPr>
        <p:txBody>
          <a:bodyPr vert="horz" lIns="91440" tIns="45720" rIns="91440" bIns="45720" rtlCol="0"/>
          <a:lstStyle>
            <a:lvl1pPr algn="l">
              <a:defRPr sz="1200"/>
            </a:lvl1pPr>
          </a:lstStyle>
          <a:p>
            <a:endParaRPr lang="es-PE" dirty="0"/>
          </a:p>
        </p:txBody>
      </p:sp>
      <p:sp>
        <p:nvSpPr>
          <p:cNvPr id="3" name="2 Marcador de fecha"/>
          <p:cNvSpPr>
            <a:spLocks noGrp="1"/>
          </p:cNvSpPr>
          <p:nvPr>
            <p:ph type="dt" idx="1"/>
          </p:nvPr>
        </p:nvSpPr>
        <p:spPr>
          <a:xfrm>
            <a:off x="3778250" y="0"/>
            <a:ext cx="2889250" cy="487363"/>
          </a:xfrm>
          <a:prstGeom prst="rect">
            <a:avLst/>
          </a:prstGeom>
        </p:spPr>
        <p:txBody>
          <a:bodyPr vert="horz" lIns="91440" tIns="45720" rIns="91440" bIns="45720" rtlCol="0"/>
          <a:lstStyle>
            <a:lvl1pPr algn="r">
              <a:defRPr sz="1200"/>
            </a:lvl1pPr>
          </a:lstStyle>
          <a:p>
            <a:fld id="{203B6B3E-26B8-4DB3-AAB0-C9022055B1B0}" type="datetimeFigureOut">
              <a:rPr lang="es-PE" smtClean="0"/>
              <a:pPr/>
              <a:t>26/05/2015</a:t>
            </a:fld>
            <a:endParaRPr lang="es-PE" dirty="0"/>
          </a:p>
        </p:txBody>
      </p:sp>
      <p:sp>
        <p:nvSpPr>
          <p:cNvPr id="4" name="3 Marcador de imagen de diapositiva"/>
          <p:cNvSpPr>
            <a:spLocks noGrp="1" noRot="1" noChangeAspect="1"/>
          </p:cNvSpPr>
          <p:nvPr>
            <p:ph type="sldImg" idx="2"/>
          </p:nvPr>
        </p:nvSpPr>
        <p:spPr>
          <a:xfrm>
            <a:off x="896938" y="731838"/>
            <a:ext cx="4875212" cy="3657600"/>
          </a:xfrm>
          <a:prstGeom prst="rect">
            <a:avLst/>
          </a:prstGeom>
          <a:noFill/>
          <a:ln w="12700">
            <a:solidFill>
              <a:prstClr val="black"/>
            </a:solidFill>
          </a:ln>
        </p:spPr>
        <p:txBody>
          <a:bodyPr vert="horz" lIns="91440" tIns="45720" rIns="91440" bIns="45720" rtlCol="0" anchor="ctr"/>
          <a:lstStyle/>
          <a:p>
            <a:endParaRPr lang="es-PE" dirty="0"/>
          </a:p>
        </p:txBody>
      </p:sp>
      <p:sp>
        <p:nvSpPr>
          <p:cNvPr id="5" name="4 Marcador de notas"/>
          <p:cNvSpPr>
            <a:spLocks noGrp="1"/>
          </p:cNvSpPr>
          <p:nvPr>
            <p:ph type="body" sz="quarter" idx="3"/>
          </p:nvPr>
        </p:nvSpPr>
        <p:spPr>
          <a:xfrm>
            <a:off x="666750" y="4632325"/>
            <a:ext cx="5335588" cy="43894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6" name="5 Marcador de pie de página"/>
          <p:cNvSpPr>
            <a:spLocks noGrp="1"/>
          </p:cNvSpPr>
          <p:nvPr>
            <p:ph type="ftr" sz="quarter" idx="4"/>
          </p:nvPr>
        </p:nvSpPr>
        <p:spPr>
          <a:xfrm>
            <a:off x="0" y="9264650"/>
            <a:ext cx="2889250" cy="487363"/>
          </a:xfrm>
          <a:prstGeom prst="rect">
            <a:avLst/>
          </a:prstGeom>
        </p:spPr>
        <p:txBody>
          <a:bodyPr vert="horz" lIns="91440" tIns="45720" rIns="91440" bIns="45720" rtlCol="0" anchor="b"/>
          <a:lstStyle>
            <a:lvl1pPr algn="l">
              <a:defRPr sz="1200"/>
            </a:lvl1pPr>
          </a:lstStyle>
          <a:p>
            <a:endParaRPr lang="es-PE" dirty="0"/>
          </a:p>
        </p:txBody>
      </p:sp>
      <p:sp>
        <p:nvSpPr>
          <p:cNvPr id="7" name="6 Marcador de número de diapositiva"/>
          <p:cNvSpPr>
            <a:spLocks noGrp="1"/>
          </p:cNvSpPr>
          <p:nvPr>
            <p:ph type="sldNum" sz="quarter" idx="5"/>
          </p:nvPr>
        </p:nvSpPr>
        <p:spPr>
          <a:xfrm>
            <a:off x="3778250" y="9264650"/>
            <a:ext cx="2889250" cy="487363"/>
          </a:xfrm>
          <a:prstGeom prst="rect">
            <a:avLst/>
          </a:prstGeom>
        </p:spPr>
        <p:txBody>
          <a:bodyPr vert="horz" lIns="91440" tIns="45720" rIns="91440" bIns="45720" rtlCol="0" anchor="b"/>
          <a:lstStyle>
            <a:lvl1pPr algn="r">
              <a:defRPr sz="1200"/>
            </a:lvl1pPr>
          </a:lstStyle>
          <a:p>
            <a:fld id="{8114D5DF-6374-4F9E-BEEF-509AE78689BF}" type="slidenum">
              <a:rPr lang="es-PE" smtClean="0"/>
              <a:pPr/>
              <a:t>‹Nº›</a:t>
            </a:fld>
            <a:endParaRPr lang="es-PE"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722313" y="1726764"/>
            <a:ext cx="7772400" cy="1362075"/>
          </a:xfrm>
        </p:spPr>
        <p:txBody>
          <a:bodyPr anchor="t"/>
          <a:lstStyle>
            <a:lvl1pPr algn="ctr">
              <a:defRPr sz="4000" b="1" cap="none"/>
            </a:lvl1pPr>
          </a:lstStyle>
          <a:p>
            <a:r>
              <a:rPr lang="es-ES_tradnl" dirty="0" smtClean="0"/>
              <a:t>Clic para editar título</a:t>
            </a:r>
            <a:endParaRPr lang="es-ES" dirty="0"/>
          </a:p>
        </p:txBody>
      </p:sp>
      <p:sp>
        <p:nvSpPr>
          <p:cNvPr id="3" name="Marcador de texto 2"/>
          <p:cNvSpPr>
            <a:spLocks noGrp="1"/>
          </p:cNvSpPr>
          <p:nvPr>
            <p:ph type="body" idx="1" hasCustomPrompt="1"/>
          </p:nvPr>
        </p:nvSpPr>
        <p:spPr>
          <a:xfrm>
            <a:off x="722313" y="3285087"/>
            <a:ext cx="7772400" cy="1500187"/>
          </a:xfrm>
        </p:spPr>
        <p:txBody>
          <a:bodyPr anchor="b"/>
          <a:lstStyle>
            <a:lvl1pPr marL="0" indent="0" algn="ctr">
              <a:buNone/>
              <a:defRPr sz="2000" b="1">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dirty="0" smtClean="0"/>
              <a:t>Clic para editar subtítulo</a:t>
            </a:r>
          </a:p>
        </p:txBody>
      </p:sp>
      <p:sp>
        <p:nvSpPr>
          <p:cNvPr id="4" name="Marcador de fecha 3"/>
          <p:cNvSpPr>
            <a:spLocks noGrp="1"/>
          </p:cNvSpPr>
          <p:nvPr>
            <p:ph type="dt" sz="half" idx="10"/>
          </p:nvPr>
        </p:nvSpPr>
        <p:spPr/>
        <p:txBody>
          <a:bodyPr/>
          <a:lstStyle/>
          <a:p>
            <a:fld id="{4513374F-7192-4441-81BE-9EEE1504CFC7}" type="datetimeFigureOut">
              <a:rPr lang="es-PE" smtClean="0"/>
              <a:pPr/>
              <a:t>26/05/2015</a:t>
            </a:fld>
            <a:endParaRPr lang="es-PE" dirty="0"/>
          </a:p>
        </p:txBody>
      </p:sp>
      <p:sp>
        <p:nvSpPr>
          <p:cNvPr id="5" name="Marcador de pie de página 4"/>
          <p:cNvSpPr>
            <a:spLocks noGrp="1"/>
          </p:cNvSpPr>
          <p:nvPr>
            <p:ph type="ftr" sz="quarter" idx="11"/>
          </p:nvPr>
        </p:nvSpPr>
        <p:spPr/>
        <p:txBody>
          <a:bodyPr/>
          <a:lstStyle/>
          <a:p>
            <a:endParaRPr lang="es-PE" dirty="0"/>
          </a:p>
        </p:txBody>
      </p:sp>
      <p:sp>
        <p:nvSpPr>
          <p:cNvPr id="6" name="Marcador de número de diapositiva 5"/>
          <p:cNvSpPr>
            <a:spLocks noGrp="1"/>
          </p:cNvSpPr>
          <p:nvPr>
            <p:ph type="sldNum" sz="quarter" idx="12"/>
          </p:nvPr>
        </p:nvSpPr>
        <p:spPr/>
        <p:txBody>
          <a:bodyPr/>
          <a:lstStyle/>
          <a:p>
            <a:fld id="{3B9ACB9A-587A-4B43-B074-1C5BB588E3BF}" type="slidenum">
              <a:rPr lang="es-PE" smtClean="0"/>
              <a:pPr/>
              <a:t>‹Nº›</a:t>
            </a:fld>
            <a:endParaRPr lang="es-PE" dirty="0"/>
          </a:p>
        </p:txBody>
      </p:sp>
    </p:spTree>
    <p:extLst>
      <p:ext uri="{BB962C8B-B14F-4D97-AF65-F5344CB8AC3E}">
        <p14:creationId xmlns="" xmlns:p14="http://schemas.microsoft.com/office/powerpoint/2010/main" val="291375282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7" y="4233862"/>
            <a:ext cx="6219998" cy="566738"/>
          </a:xfrm>
        </p:spPr>
        <p:txBody>
          <a:bodyPr anchor="b"/>
          <a:lstStyle>
            <a:lvl1pPr algn="l">
              <a:defRPr sz="2000" b="1"/>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1792288" y="976979"/>
            <a:ext cx="6219998" cy="3103702"/>
          </a:xfrm>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smtClean="0"/>
              <a:t>Haga clic en el icono para agregar una imagen</a:t>
            </a:r>
            <a:endParaRPr lang="es-ES" dirty="0"/>
          </a:p>
        </p:txBody>
      </p:sp>
      <p:sp>
        <p:nvSpPr>
          <p:cNvPr id="4" name="Marcador de texto 3"/>
          <p:cNvSpPr>
            <a:spLocks noGrp="1"/>
          </p:cNvSpPr>
          <p:nvPr>
            <p:ph type="body" sz="half" idx="2"/>
          </p:nvPr>
        </p:nvSpPr>
        <p:spPr>
          <a:xfrm>
            <a:off x="1792287" y="4964907"/>
            <a:ext cx="621999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Marcador de fecha 4"/>
          <p:cNvSpPr>
            <a:spLocks noGrp="1"/>
          </p:cNvSpPr>
          <p:nvPr>
            <p:ph type="dt" sz="half" idx="10"/>
          </p:nvPr>
        </p:nvSpPr>
        <p:spPr>
          <a:xfrm>
            <a:off x="457200" y="6356352"/>
            <a:ext cx="1545871" cy="365125"/>
          </a:xfrm>
        </p:spPr>
        <p:txBody>
          <a:bodyPr/>
          <a:lstStyle/>
          <a:p>
            <a:fld id="{4513374F-7192-4441-81BE-9EEE1504CFC7}" type="datetimeFigureOut">
              <a:rPr lang="es-PE" smtClean="0"/>
              <a:pPr/>
              <a:t>26/05/2015</a:t>
            </a:fld>
            <a:endParaRPr lang="es-PE" dirty="0"/>
          </a:p>
        </p:txBody>
      </p:sp>
      <p:sp>
        <p:nvSpPr>
          <p:cNvPr id="6" name="Marcador de pie de página 5"/>
          <p:cNvSpPr>
            <a:spLocks noGrp="1"/>
          </p:cNvSpPr>
          <p:nvPr>
            <p:ph type="ftr" sz="quarter" idx="11"/>
          </p:nvPr>
        </p:nvSpPr>
        <p:spPr>
          <a:xfrm>
            <a:off x="2367454" y="6360749"/>
            <a:ext cx="2067018" cy="365125"/>
          </a:xfrm>
        </p:spPr>
        <p:txBody>
          <a:bodyPr/>
          <a:lstStyle/>
          <a:p>
            <a:endParaRPr lang="es-PE" dirty="0"/>
          </a:p>
        </p:txBody>
      </p:sp>
      <p:sp>
        <p:nvSpPr>
          <p:cNvPr id="7" name="Marcador de número de diapositiva 6"/>
          <p:cNvSpPr>
            <a:spLocks noGrp="1"/>
          </p:cNvSpPr>
          <p:nvPr>
            <p:ph type="sldNum" sz="quarter" idx="12"/>
          </p:nvPr>
        </p:nvSpPr>
        <p:spPr>
          <a:xfrm>
            <a:off x="4715699" y="6390731"/>
            <a:ext cx="1691218" cy="335143"/>
          </a:xfrm>
        </p:spPr>
        <p:txBody>
          <a:bodyPr/>
          <a:lstStyle/>
          <a:p>
            <a:fld id="{3B9ACB9A-587A-4B43-B074-1C5BB588E3BF}" type="slidenum">
              <a:rPr lang="es-PE" smtClean="0"/>
              <a:pPr/>
              <a:t>‹Nº›</a:t>
            </a:fld>
            <a:endParaRPr lang="es-PE" dirty="0"/>
          </a:p>
        </p:txBody>
      </p:sp>
      <p:cxnSp>
        <p:nvCxnSpPr>
          <p:cNvPr id="8" name="7 Conector recto"/>
          <p:cNvCxnSpPr/>
          <p:nvPr/>
        </p:nvCxnSpPr>
        <p:spPr>
          <a:xfrm flipH="1">
            <a:off x="251959" y="6346115"/>
            <a:ext cx="8654780" cy="0"/>
          </a:xfrm>
          <a:prstGeom prst="line">
            <a:avLst/>
          </a:prstGeom>
          <a:ln w="12700">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239555066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7483173" y="1150883"/>
            <a:ext cx="1070825" cy="4975281"/>
          </a:xfrm>
        </p:spPr>
        <p:txBody>
          <a:bodyPr vert="eaVert"/>
          <a:lstStyle/>
          <a:p>
            <a:r>
              <a:rPr lang="es-ES" smtClean="0"/>
              <a:t>Haga clic para modificar el estilo de título del patrón</a:t>
            </a:r>
            <a:endParaRPr lang="es-ES" dirty="0"/>
          </a:p>
        </p:txBody>
      </p:sp>
      <p:sp>
        <p:nvSpPr>
          <p:cNvPr id="3" name="Marcador de texto vertical 2"/>
          <p:cNvSpPr>
            <a:spLocks noGrp="1"/>
          </p:cNvSpPr>
          <p:nvPr>
            <p:ph type="body" orient="vert" idx="1"/>
          </p:nvPr>
        </p:nvSpPr>
        <p:spPr>
          <a:xfrm>
            <a:off x="970041" y="1150883"/>
            <a:ext cx="6336760" cy="4975281"/>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4513374F-7192-4441-81BE-9EEE1504CFC7}" type="datetimeFigureOut">
              <a:rPr lang="es-PE" smtClean="0"/>
              <a:pPr/>
              <a:t>26/05/2015</a:t>
            </a:fld>
            <a:endParaRPr lang="es-PE" dirty="0"/>
          </a:p>
        </p:txBody>
      </p:sp>
      <p:sp>
        <p:nvSpPr>
          <p:cNvPr id="5" name="Marcador de pie de página 4"/>
          <p:cNvSpPr>
            <a:spLocks noGrp="1"/>
          </p:cNvSpPr>
          <p:nvPr>
            <p:ph type="ftr" sz="quarter" idx="11"/>
          </p:nvPr>
        </p:nvSpPr>
        <p:spPr/>
        <p:txBody>
          <a:bodyPr/>
          <a:lstStyle/>
          <a:p>
            <a:endParaRPr lang="es-PE" dirty="0"/>
          </a:p>
        </p:txBody>
      </p:sp>
      <p:sp>
        <p:nvSpPr>
          <p:cNvPr id="6" name="Marcador de número de diapositiva 5"/>
          <p:cNvSpPr>
            <a:spLocks noGrp="1"/>
          </p:cNvSpPr>
          <p:nvPr>
            <p:ph type="sldNum" sz="quarter" idx="12"/>
          </p:nvPr>
        </p:nvSpPr>
        <p:spPr/>
        <p:txBody>
          <a:bodyPr/>
          <a:lstStyle/>
          <a:p>
            <a:fld id="{3B9ACB9A-587A-4B43-B074-1C5BB588E3BF}" type="slidenum">
              <a:rPr lang="es-PE" smtClean="0"/>
              <a:pPr/>
              <a:t>‹Nº›</a:t>
            </a:fld>
            <a:endParaRPr lang="es-PE" dirty="0"/>
          </a:p>
        </p:txBody>
      </p:sp>
      <p:cxnSp>
        <p:nvCxnSpPr>
          <p:cNvPr id="12" name="11 Conector recto"/>
          <p:cNvCxnSpPr/>
          <p:nvPr/>
        </p:nvCxnSpPr>
        <p:spPr>
          <a:xfrm flipH="1">
            <a:off x="251959" y="6346115"/>
            <a:ext cx="8654780" cy="0"/>
          </a:xfrm>
          <a:prstGeom prst="line">
            <a:avLst/>
          </a:prstGeom>
          <a:ln w="12700">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344437553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076906" y="43841"/>
            <a:ext cx="7640213" cy="902090"/>
          </a:xfrm>
        </p:spPr>
        <p:txBody>
          <a:bodyPr/>
          <a:lstStyle/>
          <a:p>
            <a:r>
              <a:rPr lang="es-ES" smtClean="0"/>
              <a:t>Haga clic para modificar el estilo de título del patrón</a:t>
            </a:r>
            <a:endParaRPr lang="es-ES" dirty="0"/>
          </a:p>
        </p:txBody>
      </p:sp>
      <p:sp>
        <p:nvSpPr>
          <p:cNvPr id="4" name="Marcador de fecha 3"/>
          <p:cNvSpPr>
            <a:spLocks noGrp="1"/>
          </p:cNvSpPr>
          <p:nvPr>
            <p:ph type="dt" sz="half" idx="10"/>
          </p:nvPr>
        </p:nvSpPr>
        <p:spPr/>
        <p:txBody>
          <a:bodyPr/>
          <a:lstStyle/>
          <a:p>
            <a:fld id="{4513374F-7192-4441-81BE-9EEE1504CFC7}" type="datetimeFigureOut">
              <a:rPr lang="es-PE" smtClean="0"/>
              <a:pPr/>
              <a:t>26/05/2015</a:t>
            </a:fld>
            <a:endParaRPr lang="es-PE" dirty="0"/>
          </a:p>
        </p:txBody>
      </p:sp>
      <p:sp>
        <p:nvSpPr>
          <p:cNvPr id="5" name="Marcador de pie de página 4"/>
          <p:cNvSpPr>
            <a:spLocks noGrp="1"/>
          </p:cNvSpPr>
          <p:nvPr>
            <p:ph type="ftr" sz="quarter" idx="11"/>
          </p:nvPr>
        </p:nvSpPr>
        <p:spPr/>
        <p:txBody>
          <a:bodyPr/>
          <a:lstStyle/>
          <a:p>
            <a:endParaRPr lang="es-PE" dirty="0"/>
          </a:p>
        </p:txBody>
      </p:sp>
      <p:sp>
        <p:nvSpPr>
          <p:cNvPr id="6" name="Marcador de número de diapositiva 5"/>
          <p:cNvSpPr>
            <a:spLocks noGrp="1"/>
          </p:cNvSpPr>
          <p:nvPr>
            <p:ph type="sldNum" sz="quarter" idx="12"/>
          </p:nvPr>
        </p:nvSpPr>
        <p:spPr/>
        <p:txBody>
          <a:bodyPr/>
          <a:lstStyle/>
          <a:p>
            <a:fld id="{3B9ACB9A-587A-4B43-B074-1C5BB588E3BF}" type="slidenum">
              <a:rPr lang="es-PE" smtClean="0"/>
              <a:pPr/>
              <a:t>‹Nº›</a:t>
            </a:fld>
            <a:endParaRPr lang="es-PE" dirty="0"/>
          </a:p>
        </p:txBody>
      </p:sp>
      <p:cxnSp>
        <p:nvCxnSpPr>
          <p:cNvPr id="9" name="8 Conector recto"/>
          <p:cNvCxnSpPr/>
          <p:nvPr/>
        </p:nvCxnSpPr>
        <p:spPr>
          <a:xfrm>
            <a:off x="1045006" y="926298"/>
            <a:ext cx="7641795" cy="0"/>
          </a:xfrm>
          <a:prstGeom prst="line">
            <a:avLst/>
          </a:prstGeom>
          <a:ln w="12700">
            <a:solidFill>
              <a:srgbClr val="FF0000"/>
            </a:solidFill>
          </a:ln>
        </p:spPr>
        <p:style>
          <a:lnRef idx="2">
            <a:schemeClr val="accent1"/>
          </a:lnRef>
          <a:fillRef idx="0">
            <a:schemeClr val="accent1"/>
          </a:fillRef>
          <a:effectRef idx="1">
            <a:schemeClr val="accent1"/>
          </a:effectRef>
          <a:fontRef idx="minor">
            <a:schemeClr val="tx1"/>
          </a:fontRef>
        </p:style>
      </p:cxnSp>
      <p:sp>
        <p:nvSpPr>
          <p:cNvPr id="8" name="Marcador de texto 3"/>
          <p:cNvSpPr>
            <a:spLocks noGrp="1"/>
          </p:cNvSpPr>
          <p:nvPr>
            <p:ph type="body" sz="half" idx="2"/>
          </p:nvPr>
        </p:nvSpPr>
        <p:spPr>
          <a:xfrm>
            <a:off x="1076906" y="1166648"/>
            <a:ext cx="7609894" cy="4959516"/>
          </a:xfrm>
        </p:spPr>
        <p:txBody>
          <a:bodyPr>
            <a:normAutofit/>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 xmlns:p14="http://schemas.microsoft.com/office/powerpoint/2010/main" val="222680520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4513374F-7192-4441-81BE-9EEE1504CFC7}" type="datetimeFigureOut">
              <a:rPr lang="es-PE" smtClean="0"/>
              <a:pPr/>
              <a:t>26/05/2015</a:t>
            </a:fld>
            <a:endParaRPr lang="es-PE" dirty="0"/>
          </a:p>
        </p:txBody>
      </p:sp>
      <p:sp>
        <p:nvSpPr>
          <p:cNvPr id="5" name="Marcador de pie de página 4"/>
          <p:cNvSpPr>
            <a:spLocks noGrp="1"/>
          </p:cNvSpPr>
          <p:nvPr>
            <p:ph type="ftr" sz="quarter" idx="11"/>
          </p:nvPr>
        </p:nvSpPr>
        <p:spPr/>
        <p:txBody>
          <a:bodyPr/>
          <a:lstStyle/>
          <a:p>
            <a:endParaRPr lang="es-PE" dirty="0"/>
          </a:p>
        </p:txBody>
      </p:sp>
      <p:sp>
        <p:nvSpPr>
          <p:cNvPr id="6" name="Marcador de número de diapositiva 5"/>
          <p:cNvSpPr>
            <a:spLocks noGrp="1"/>
          </p:cNvSpPr>
          <p:nvPr>
            <p:ph type="sldNum" sz="quarter" idx="12"/>
          </p:nvPr>
        </p:nvSpPr>
        <p:spPr/>
        <p:txBody>
          <a:bodyPr/>
          <a:lstStyle>
            <a:lvl1pPr algn="ctr">
              <a:defRPr/>
            </a:lvl1pPr>
          </a:lstStyle>
          <a:p>
            <a:fld id="{3B9ACB9A-587A-4B43-B074-1C5BB588E3BF}" type="slidenum">
              <a:rPr lang="es-PE" smtClean="0"/>
              <a:pPr/>
              <a:t>‹Nº›</a:t>
            </a:fld>
            <a:endParaRPr lang="es-PE" dirty="0"/>
          </a:p>
        </p:txBody>
      </p:sp>
      <p:cxnSp>
        <p:nvCxnSpPr>
          <p:cNvPr id="7" name="6 Conector recto"/>
          <p:cNvCxnSpPr/>
          <p:nvPr/>
        </p:nvCxnSpPr>
        <p:spPr>
          <a:xfrm>
            <a:off x="1045006" y="944203"/>
            <a:ext cx="7641795" cy="0"/>
          </a:xfrm>
          <a:prstGeom prst="line">
            <a:avLst/>
          </a:prstGeom>
          <a:ln w="12700">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204662575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495300" y="1600202"/>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5029201" y="1600202"/>
            <a:ext cx="365759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4"/>
          <p:cNvSpPr>
            <a:spLocks noGrp="1"/>
          </p:cNvSpPr>
          <p:nvPr>
            <p:ph type="dt" sz="half" idx="10"/>
          </p:nvPr>
        </p:nvSpPr>
        <p:spPr/>
        <p:txBody>
          <a:bodyPr/>
          <a:lstStyle/>
          <a:p>
            <a:fld id="{4513374F-7192-4441-81BE-9EEE1504CFC7}" type="datetimeFigureOut">
              <a:rPr lang="es-PE" smtClean="0"/>
              <a:pPr/>
              <a:t>26/05/2015</a:t>
            </a:fld>
            <a:endParaRPr lang="es-PE" dirty="0"/>
          </a:p>
        </p:txBody>
      </p:sp>
      <p:sp>
        <p:nvSpPr>
          <p:cNvPr id="6" name="Marcador de pie de página 5"/>
          <p:cNvSpPr>
            <a:spLocks noGrp="1"/>
          </p:cNvSpPr>
          <p:nvPr>
            <p:ph type="ftr" sz="quarter" idx="11"/>
          </p:nvPr>
        </p:nvSpPr>
        <p:spPr/>
        <p:txBody>
          <a:bodyPr/>
          <a:lstStyle/>
          <a:p>
            <a:endParaRPr lang="es-PE" dirty="0"/>
          </a:p>
        </p:txBody>
      </p:sp>
      <p:sp>
        <p:nvSpPr>
          <p:cNvPr id="7" name="Marcador de número de diapositiva 6"/>
          <p:cNvSpPr>
            <a:spLocks noGrp="1"/>
          </p:cNvSpPr>
          <p:nvPr>
            <p:ph type="sldNum" sz="quarter" idx="12"/>
          </p:nvPr>
        </p:nvSpPr>
        <p:spPr/>
        <p:txBody>
          <a:bodyPr/>
          <a:lstStyle/>
          <a:p>
            <a:fld id="{3B9ACB9A-587A-4B43-B074-1C5BB588E3BF}" type="slidenum">
              <a:rPr lang="es-PE" smtClean="0"/>
              <a:pPr/>
              <a:t>‹Nº›</a:t>
            </a:fld>
            <a:endParaRPr lang="es-PE" dirty="0"/>
          </a:p>
        </p:txBody>
      </p:sp>
      <p:cxnSp>
        <p:nvCxnSpPr>
          <p:cNvPr id="8" name="7 Conector recto"/>
          <p:cNvCxnSpPr/>
          <p:nvPr/>
        </p:nvCxnSpPr>
        <p:spPr>
          <a:xfrm>
            <a:off x="1045006" y="944203"/>
            <a:ext cx="7641795" cy="0"/>
          </a:xfrm>
          <a:prstGeom prst="line">
            <a:avLst/>
          </a:prstGeom>
          <a:ln w="12700">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413315751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2"/>
          <p:cNvSpPr>
            <a:spLocks noGrp="1"/>
          </p:cNvSpPr>
          <p:nvPr>
            <p:ph type="dt" sz="half" idx="10"/>
          </p:nvPr>
        </p:nvSpPr>
        <p:spPr/>
        <p:txBody>
          <a:bodyPr/>
          <a:lstStyle/>
          <a:p>
            <a:fld id="{4513374F-7192-4441-81BE-9EEE1504CFC7}" type="datetimeFigureOut">
              <a:rPr lang="es-PE" smtClean="0"/>
              <a:pPr/>
              <a:t>26/05/2015</a:t>
            </a:fld>
            <a:endParaRPr lang="es-PE" dirty="0"/>
          </a:p>
        </p:txBody>
      </p:sp>
      <p:sp>
        <p:nvSpPr>
          <p:cNvPr id="4" name="Marcador de pie de página 3"/>
          <p:cNvSpPr>
            <a:spLocks noGrp="1"/>
          </p:cNvSpPr>
          <p:nvPr>
            <p:ph type="ftr" sz="quarter" idx="11"/>
          </p:nvPr>
        </p:nvSpPr>
        <p:spPr/>
        <p:txBody>
          <a:bodyPr/>
          <a:lstStyle/>
          <a:p>
            <a:endParaRPr lang="es-PE" dirty="0"/>
          </a:p>
        </p:txBody>
      </p:sp>
      <p:sp>
        <p:nvSpPr>
          <p:cNvPr id="5" name="Marcador de número de diapositiva 4"/>
          <p:cNvSpPr>
            <a:spLocks noGrp="1"/>
          </p:cNvSpPr>
          <p:nvPr>
            <p:ph type="sldNum" sz="quarter" idx="12"/>
          </p:nvPr>
        </p:nvSpPr>
        <p:spPr/>
        <p:txBody>
          <a:bodyPr/>
          <a:lstStyle/>
          <a:p>
            <a:fld id="{3B9ACB9A-587A-4B43-B074-1C5BB588E3BF}" type="slidenum">
              <a:rPr lang="es-PE" smtClean="0"/>
              <a:pPr/>
              <a:t>‹Nº›</a:t>
            </a:fld>
            <a:endParaRPr lang="es-PE" dirty="0"/>
          </a:p>
        </p:txBody>
      </p:sp>
      <p:cxnSp>
        <p:nvCxnSpPr>
          <p:cNvPr id="6" name="5 Conector recto"/>
          <p:cNvCxnSpPr/>
          <p:nvPr/>
        </p:nvCxnSpPr>
        <p:spPr>
          <a:xfrm>
            <a:off x="1045006" y="944203"/>
            <a:ext cx="7641795" cy="0"/>
          </a:xfrm>
          <a:prstGeom prst="line">
            <a:avLst/>
          </a:prstGeom>
          <a:ln w="12700">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12192975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1120564" y="148515"/>
            <a:ext cx="7566237" cy="750121"/>
          </a:xfrm>
        </p:spPr>
        <p:txBody>
          <a:bodyPr/>
          <a:lstStyle>
            <a:lvl1pPr>
              <a:defRPr/>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457200" y="1337481"/>
            <a:ext cx="4040188" cy="83739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4645026" y="1337481"/>
            <a:ext cx="4041775" cy="83739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6"/>
          <p:cNvSpPr>
            <a:spLocks noGrp="1"/>
          </p:cNvSpPr>
          <p:nvPr>
            <p:ph type="dt" sz="half" idx="10"/>
          </p:nvPr>
        </p:nvSpPr>
        <p:spPr/>
        <p:txBody>
          <a:bodyPr/>
          <a:lstStyle/>
          <a:p>
            <a:fld id="{4513374F-7192-4441-81BE-9EEE1504CFC7}" type="datetimeFigureOut">
              <a:rPr lang="es-PE" smtClean="0"/>
              <a:pPr/>
              <a:t>26/05/2015</a:t>
            </a:fld>
            <a:endParaRPr lang="es-PE" dirty="0"/>
          </a:p>
        </p:txBody>
      </p:sp>
      <p:sp>
        <p:nvSpPr>
          <p:cNvPr id="8" name="Marcador de pie de página 7"/>
          <p:cNvSpPr>
            <a:spLocks noGrp="1"/>
          </p:cNvSpPr>
          <p:nvPr>
            <p:ph type="ftr" sz="quarter" idx="11"/>
          </p:nvPr>
        </p:nvSpPr>
        <p:spPr/>
        <p:txBody>
          <a:bodyPr/>
          <a:lstStyle/>
          <a:p>
            <a:endParaRPr lang="es-PE" dirty="0"/>
          </a:p>
        </p:txBody>
      </p:sp>
      <p:sp>
        <p:nvSpPr>
          <p:cNvPr id="9" name="Marcador de número de diapositiva 8"/>
          <p:cNvSpPr>
            <a:spLocks noGrp="1"/>
          </p:cNvSpPr>
          <p:nvPr>
            <p:ph type="sldNum" sz="quarter" idx="12"/>
          </p:nvPr>
        </p:nvSpPr>
        <p:spPr/>
        <p:txBody>
          <a:bodyPr/>
          <a:lstStyle/>
          <a:p>
            <a:fld id="{3B9ACB9A-587A-4B43-B074-1C5BB588E3BF}" type="slidenum">
              <a:rPr lang="es-PE" smtClean="0"/>
              <a:pPr/>
              <a:t>‹Nº›</a:t>
            </a:fld>
            <a:endParaRPr lang="es-PE" dirty="0"/>
          </a:p>
        </p:txBody>
      </p:sp>
      <p:cxnSp>
        <p:nvCxnSpPr>
          <p:cNvPr id="10" name="9 Conector recto"/>
          <p:cNvCxnSpPr/>
          <p:nvPr/>
        </p:nvCxnSpPr>
        <p:spPr>
          <a:xfrm>
            <a:off x="1045006" y="944203"/>
            <a:ext cx="7641795" cy="0"/>
          </a:xfrm>
          <a:prstGeom prst="line">
            <a:avLst/>
          </a:prstGeom>
          <a:ln w="12700">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166979152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4513374F-7192-4441-81BE-9EEE1504CFC7}" type="datetimeFigureOut">
              <a:rPr lang="es-PE" smtClean="0"/>
              <a:pPr/>
              <a:t>26/05/2015</a:t>
            </a:fld>
            <a:endParaRPr lang="es-PE" dirty="0"/>
          </a:p>
        </p:txBody>
      </p:sp>
      <p:sp>
        <p:nvSpPr>
          <p:cNvPr id="3" name="Marcador de pie de página 2"/>
          <p:cNvSpPr>
            <a:spLocks noGrp="1"/>
          </p:cNvSpPr>
          <p:nvPr>
            <p:ph type="ftr" sz="quarter" idx="11"/>
          </p:nvPr>
        </p:nvSpPr>
        <p:spPr/>
        <p:txBody>
          <a:bodyPr/>
          <a:lstStyle/>
          <a:p>
            <a:endParaRPr lang="es-PE" dirty="0"/>
          </a:p>
        </p:txBody>
      </p:sp>
      <p:sp>
        <p:nvSpPr>
          <p:cNvPr id="4" name="Marcador de número de diapositiva 3"/>
          <p:cNvSpPr>
            <a:spLocks noGrp="1"/>
          </p:cNvSpPr>
          <p:nvPr>
            <p:ph type="sldNum" sz="quarter" idx="12"/>
          </p:nvPr>
        </p:nvSpPr>
        <p:spPr/>
        <p:txBody>
          <a:bodyPr/>
          <a:lstStyle/>
          <a:p>
            <a:fld id="{3B9ACB9A-587A-4B43-B074-1C5BB588E3BF}" type="slidenum">
              <a:rPr lang="es-PE" smtClean="0"/>
              <a:pPr/>
              <a:t>‹Nº›</a:t>
            </a:fld>
            <a:endParaRPr lang="es-PE" dirty="0"/>
          </a:p>
        </p:txBody>
      </p:sp>
    </p:spTree>
    <p:extLst>
      <p:ext uri="{BB962C8B-B14F-4D97-AF65-F5344CB8AC3E}">
        <p14:creationId xmlns="" xmlns:p14="http://schemas.microsoft.com/office/powerpoint/2010/main" val="428798007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rot="16200000">
            <a:off x="-2022558" y="3304415"/>
            <a:ext cx="4959516" cy="683981"/>
          </a:xfrm>
        </p:spPr>
        <p:txBody>
          <a:bodyPr anchor="b"/>
          <a:lstStyle>
            <a:lvl1pPr algn="l">
              <a:defRPr sz="2000" b="1"/>
            </a:lvl1pPr>
          </a:lstStyle>
          <a:p>
            <a:r>
              <a:rPr lang="es-ES" smtClean="0"/>
              <a:t>Haga clic para modificar el estilo de título del patrón</a:t>
            </a:r>
            <a:endParaRPr lang="es-ES" dirty="0"/>
          </a:p>
        </p:txBody>
      </p:sp>
      <p:sp>
        <p:nvSpPr>
          <p:cNvPr id="3" name="Marcador de contenido 2"/>
          <p:cNvSpPr>
            <a:spLocks noGrp="1"/>
          </p:cNvSpPr>
          <p:nvPr>
            <p:ph idx="1"/>
          </p:nvPr>
        </p:nvSpPr>
        <p:spPr>
          <a:xfrm>
            <a:off x="3575051" y="1166648"/>
            <a:ext cx="5111750" cy="495951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4" name="Marcador de texto 3"/>
          <p:cNvSpPr>
            <a:spLocks noGrp="1"/>
          </p:cNvSpPr>
          <p:nvPr>
            <p:ph type="body" sz="half" idx="2"/>
          </p:nvPr>
        </p:nvSpPr>
        <p:spPr>
          <a:xfrm>
            <a:off x="1178775" y="1166648"/>
            <a:ext cx="2286738" cy="49595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4513374F-7192-4441-81BE-9EEE1504CFC7}" type="datetimeFigureOut">
              <a:rPr lang="es-PE" smtClean="0"/>
              <a:pPr/>
              <a:t>26/05/2015</a:t>
            </a:fld>
            <a:endParaRPr lang="es-PE" dirty="0"/>
          </a:p>
        </p:txBody>
      </p:sp>
      <p:sp>
        <p:nvSpPr>
          <p:cNvPr id="6" name="Marcador de pie de página 5"/>
          <p:cNvSpPr>
            <a:spLocks noGrp="1"/>
          </p:cNvSpPr>
          <p:nvPr>
            <p:ph type="ftr" sz="quarter" idx="11"/>
          </p:nvPr>
        </p:nvSpPr>
        <p:spPr/>
        <p:txBody>
          <a:bodyPr/>
          <a:lstStyle/>
          <a:p>
            <a:endParaRPr lang="es-PE" dirty="0"/>
          </a:p>
        </p:txBody>
      </p:sp>
      <p:sp>
        <p:nvSpPr>
          <p:cNvPr id="7" name="Marcador de número de diapositiva 6"/>
          <p:cNvSpPr>
            <a:spLocks noGrp="1"/>
          </p:cNvSpPr>
          <p:nvPr>
            <p:ph type="sldNum" sz="quarter" idx="12"/>
          </p:nvPr>
        </p:nvSpPr>
        <p:spPr/>
        <p:txBody>
          <a:bodyPr/>
          <a:lstStyle/>
          <a:p>
            <a:fld id="{3B9ACB9A-587A-4B43-B074-1C5BB588E3BF}" type="slidenum">
              <a:rPr lang="es-PE" smtClean="0"/>
              <a:pPr/>
              <a:t>‹Nº›</a:t>
            </a:fld>
            <a:endParaRPr lang="es-PE" dirty="0"/>
          </a:p>
        </p:txBody>
      </p:sp>
      <p:cxnSp>
        <p:nvCxnSpPr>
          <p:cNvPr id="8" name="7 Conector recto"/>
          <p:cNvCxnSpPr/>
          <p:nvPr/>
        </p:nvCxnSpPr>
        <p:spPr>
          <a:xfrm>
            <a:off x="974701" y="1008992"/>
            <a:ext cx="0" cy="5117171"/>
          </a:xfrm>
          <a:prstGeom prst="line">
            <a:avLst/>
          </a:prstGeom>
          <a:ln w="12700">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102085489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4513374F-7192-4441-81BE-9EEE1504CFC7}" type="datetimeFigureOut">
              <a:rPr lang="es-PE" smtClean="0"/>
              <a:pPr/>
              <a:t>26/05/2015</a:t>
            </a:fld>
            <a:endParaRPr lang="es-PE" dirty="0"/>
          </a:p>
        </p:txBody>
      </p:sp>
      <p:sp>
        <p:nvSpPr>
          <p:cNvPr id="5" name="Marcador de pie de página 4"/>
          <p:cNvSpPr>
            <a:spLocks noGrp="1"/>
          </p:cNvSpPr>
          <p:nvPr>
            <p:ph type="ftr" sz="quarter" idx="11"/>
          </p:nvPr>
        </p:nvSpPr>
        <p:spPr/>
        <p:txBody>
          <a:bodyPr/>
          <a:lstStyle/>
          <a:p>
            <a:endParaRPr lang="es-PE" dirty="0"/>
          </a:p>
        </p:txBody>
      </p:sp>
      <p:sp>
        <p:nvSpPr>
          <p:cNvPr id="6" name="Marcador de número de diapositiva 5"/>
          <p:cNvSpPr>
            <a:spLocks noGrp="1"/>
          </p:cNvSpPr>
          <p:nvPr>
            <p:ph type="sldNum" sz="quarter" idx="12"/>
          </p:nvPr>
        </p:nvSpPr>
        <p:spPr/>
        <p:txBody>
          <a:bodyPr/>
          <a:lstStyle/>
          <a:p>
            <a:fld id="{3B9ACB9A-587A-4B43-B074-1C5BB588E3BF}" type="slidenum">
              <a:rPr lang="es-PE" smtClean="0"/>
              <a:pPr/>
              <a:t>‹Nº›</a:t>
            </a:fld>
            <a:endParaRPr lang="es-PE" dirty="0"/>
          </a:p>
        </p:txBody>
      </p:sp>
      <p:cxnSp>
        <p:nvCxnSpPr>
          <p:cNvPr id="7" name="6 Conector recto"/>
          <p:cNvCxnSpPr/>
          <p:nvPr/>
        </p:nvCxnSpPr>
        <p:spPr>
          <a:xfrm>
            <a:off x="1045006" y="944203"/>
            <a:ext cx="7641795" cy="0"/>
          </a:xfrm>
          <a:prstGeom prst="line">
            <a:avLst/>
          </a:prstGeom>
          <a:ln w="12700">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359738163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Imagen 4" descr="fondo-de-pantalla-1.jpg"/>
          <p:cNvPicPr>
            <a:picLocks noChangeAspect="1"/>
          </p:cNvPicPr>
          <p:nvPr/>
        </p:nvPicPr>
        <p:blipFill rotWithShape="1">
          <a:blip r:embed="rId13">
            <a:extLst>
              <a:ext uri="{28A0092B-C50C-407E-A947-70E740481C1C}">
                <a14:useLocalDpi xmlns="" xmlns:a14="http://schemas.microsoft.com/office/drawing/2010/main" val="0"/>
              </a:ext>
            </a:extLst>
          </a:blip>
          <a:srcRect b="14428"/>
          <a:stretch/>
        </p:blipFill>
        <p:spPr>
          <a:xfrm>
            <a:off x="0" y="1"/>
            <a:ext cx="9260422" cy="6858000"/>
          </a:xfrm>
          <a:prstGeom prst="rect">
            <a:avLst/>
          </a:prstGeom>
        </p:spPr>
      </p:pic>
      <p:sp>
        <p:nvSpPr>
          <p:cNvPr id="2" name="Marcador de título 1"/>
          <p:cNvSpPr>
            <a:spLocks noGrp="1"/>
          </p:cNvSpPr>
          <p:nvPr>
            <p:ph type="title"/>
          </p:nvPr>
        </p:nvSpPr>
        <p:spPr>
          <a:xfrm>
            <a:off x="1179375" y="43840"/>
            <a:ext cx="7423115" cy="900363"/>
          </a:xfrm>
          <a:prstGeom prst="rect">
            <a:avLst/>
          </a:prstGeom>
        </p:spPr>
        <p:txBody>
          <a:bodyPr vert="horz" lIns="91440" tIns="45720" rIns="91440" bIns="45720" rtlCol="0" anchor="ctr">
            <a:normAutofit/>
          </a:bodyPr>
          <a:lstStyle/>
          <a:p>
            <a:r>
              <a:rPr lang="es-ES_tradnl" dirty="0" smtClean="0"/>
              <a:t>Clic para editar título</a:t>
            </a:r>
            <a:endParaRPr lang="es-ES" dirty="0"/>
          </a:p>
        </p:txBody>
      </p:sp>
      <p:sp>
        <p:nvSpPr>
          <p:cNvPr id="3" name="Marcador de texto 2"/>
          <p:cNvSpPr>
            <a:spLocks noGrp="1"/>
          </p:cNvSpPr>
          <p:nvPr>
            <p:ph type="body" idx="1"/>
          </p:nvPr>
        </p:nvSpPr>
        <p:spPr>
          <a:xfrm>
            <a:off x="457200" y="1292772"/>
            <a:ext cx="8229600" cy="4351284"/>
          </a:xfrm>
          <a:prstGeom prst="rect">
            <a:avLst/>
          </a:prstGeom>
        </p:spPr>
        <p:txBody>
          <a:bodyPr vert="horz" lIns="91440" tIns="45720" rIns="91440" bIns="45720" rtlCol="0">
            <a:normAutofit/>
          </a:bodyPr>
          <a:lstStyle/>
          <a:p>
            <a:pPr lvl="0"/>
            <a:r>
              <a:rPr lang="es-ES_tradnl" dirty="0" smtClean="0"/>
              <a:t>Haga clic para modificar el estilo de texto del patrón</a:t>
            </a:r>
          </a:p>
          <a:p>
            <a:pPr lvl="1"/>
            <a:r>
              <a:rPr lang="es-ES_tradnl" dirty="0" smtClean="0"/>
              <a:t>Segundo nivel</a:t>
            </a:r>
          </a:p>
          <a:p>
            <a:pPr lvl="2"/>
            <a:r>
              <a:rPr lang="es-ES_tradnl" dirty="0" smtClean="0"/>
              <a:t>Tercer nivel</a:t>
            </a:r>
          </a:p>
          <a:p>
            <a:pPr lvl="3"/>
            <a:r>
              <a:rPr lang="es-ES_tradnl" dirty="0" smtClean="0"/>
              <a:t>Cuarto nivel</a:t>
            </a:r>
          </a:p>
          <a:p>
            <a:pPr lvl="4"/>
            <a:r>
              <a:rPr lang="es-ES_tradnl" dirty="0" smtClean="0"/>
              <a:t>Quinto nivel</a:t>
            </a:r>
            <a:endParaRPr lang="es-ES" dirty="0"/>
          </a:p>
        </p:txBody>
      </p:sp>
      <p:sp>
        <p:nvSpPr>
          <p:cNvPr id="4" name="Marcador de fecha 3"/>
          <p:cNvSpPr>
            <a:spLocks noGrp="1"/>
          </p:cNvSpPr>
          <p:nvPr>
            <p:ph type="dt" sz="half" idx="2"/>
          </p:nvPr>
        </p:nvSpPr>
        <p:spPr>
          <a:xfrm>
            <a:off x="457200" y="6356352"/>
            <a:ext cx="1391004"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13374F-7192-4441-81BE-9EEE1504CFC7}" type="datetimeFigureOut">
              <a:rPr lang="es-PE" smtClean="0"/>
              <a:pPr/>
              <a:t>26/05/2015</a:t>
            </a:fld>
            <a:endParaRPr lang="es-PE" dirty="0"/>
          </a:p>
        </p:txBody>
      </p:sp>
      <p:sp>
        <p:nvSpPr>
          <p:cNvPr id="5" name="Marcador de pie de página 4"/>
          <p:cNvSpPr>
            <a:spLocks noGrp="1"/>
          </p:cNvSpPr>
          <p:nvPr>
            <p:ph type="ftr" sz="quarter" idx="3"/>
          </p:nvPr>
        </p:nvSpPr>
        <p:spPr>
          <a:xfrm>
            <a:off x="2367455" y="6360749"/>
            <a:ext cx="1750983"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dirty="0"/>
          </a:p>
        </p:txBody>
      </p:sp>
      <p:sp>
        <p:nvSpPr>
          <p:cNvPr id="6" name="Marcador de número de diapositiva 5"/>
          <p:cNvSpPr>
            <a:spLocks noGrp="1"/>
          </p:cNvSpPr>
          <p:nvPr>
            <p:ph type="sldNum" sz="quarter" idx="4"/>
          </p:nvPr>
        </p:nvSpPr>
        <p:spPr>
          <a:xfrm>
            <a:off x="4551925" y="6386334"/>
            <a:ext cx="1691218" cy="335143"/>
          </a:xfrm>
          <a:prstGeom prst="rect">
            <a:avLst/>
          </a:prstGeom>
        </p:spPr>
        <p:txBody>
          <a:bodyPr vert="horz" lIns="91440" tIns="45720" rIns="91440" bIns="45720" rtlCol="0" anchor="ctr"/>
          <a:lstStyle>
            <a:lvl1pPr algn="ctr">
              <a:defRPr sz="1200">
                <a:solidFill>
                  <a:schemeClr val="tx1">
                    <a:tint val="75000"/>
                  </a:schemeClr>
                </a:solidFill>
              </a:defRPr>
            </a:lvl1pPr>
          </a:lstStyle>
          <a:p>
            <a:fld id="{3B9ACB9A-587A-4B43-B074-1C5BB588E3BF}" type="slidenum">
              <a:rPr lang="es-PE" smtClean="0"/>
              <a:pPr/>
              <a:t>‹Nº›</a:t>
            </a:fld>
            <a:endParaRPr lang="es-PE" dirty="0"/>
          </a:p>
        </p:txBody>
      </p:sp>
      <p:pic>
        <p:nvPicPr>
          <p:cNvPr id="9" name="Imagen 4" descr="fondo-de-pantalla-1.jpg"/>
          <p:cNvPicPr>
            <a:picLocks noChangeAspect="1"/>
          </p:cNvPicPr>
          <p:nvPr/>
        </p:nvPicPr>
        <p:blipFill rotWithShape="1">
          <a:blip r:embed="rId13">
            <a:extLst>
              <a:ext uri="{28A0092B-C50C-407E-A947-70E740481C1C}">
                <a14:useLocalDpi xmlns="" xmlns:a14="http://schemas.microsoft.com/office/drawing/2010/main" val="0"/>
              </a:ext>
            </a:extLst>
          </a:blip>
          <a:srcRect l="63005" t="85372" r="5725" b="6134"/>
          <a:stretch/>
        </p:blipFill>
        <p:spPr>
          <a:xfrm>
            <a:off x="6899437" y="6386334"/>
            <a:ext cx="1966930" cy="339540"/>
          </a:xfrm>
          <a:prstGeom prst="rect">
            <a:avLst/>
          </a:prstGeom>
        </p:spPr>
      </p:pic>
      <p:pic>
        <p:nvPicPr>
          <p:cNvPr id="7" name="Imagen 4" descr="fondo-de-pantalla-2.jpg"/>
          <p:cNvPicPr>
            <a:picLocks noChangeAspect="1"/>
          </p:cNvPicPr>
          <p:nvPr/>
        </p:nvPicPr>
        <p:blipFill rotWithShape="1">
          <a:blip r:embed="rId14">
            <a:extLst>
              <a:ext uri="{28A0092B-C50C-407E-A947-70E740481C1C}">
                <a14:useLocalDpi xmlns="" xmlns:a14="http://schemas.microsoft.com/office/drawing/2010/main" val="0"/>
              </a:ext>
            </a:extLst>
          </a:blip>
          <a:srcRect l="9123" t="3416" r="83716" b="85176"/>
          <a:stretch/>
        </p:blipFill>
        <p:spPr>
          <a:xfrm>
            <a:off x="239360" y="-1"/>
            <a:ext cx="748032" cy="944204"/>
          </a:xfrm>
          <a:prstGeom prst="rect">
            <a:avLst/>
          </a:prstGeom>
        </p:spPr>
      </p:pic>
    </p:spTree>
    <p:extLst>
      <p:ext uri="{BB962C8B-B14F-4D97-AF65-F5344CB8AC3E}">
        <p14:creationId xmlns="" xmlns:p14="http://schemas.microsoft.com/office/powerpoint/2010/main" val="2481760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diagramQuickStyle" Target="../diagrams/quickStyle4.xml"/><Relationship Id="rId3" Type="http://schemas.openxmlformats.org/officeDocument/2006/relationships/diagramLayout" Target="../diagrams/layout3.xml"/><Relationship Id="rId7" Type="http://schemas.openxmlformats.org/officeDocument/2006/relationships/diagramLayout" Target="../diagrams/layout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openxmlformats.org/officeDocument/2006/relationships/diagramData" Target="../diagrams/data4.xml"/><Relationship Id="rId5" Type="http://schemas.openxmlformats.org/officeDocument/2006/relationships/diagramColors" Target="../diagrams/colors3.xml"/><Relationship Id="rId4" Type="http://schemas.openxmlformats.org/officeDocument/2006/relationships/diagramQuickStyle" Target="../diagrams/quickStyle3.xml"/><Relationship Id="rId9" Type="http://schemas.openxmlformats.org/officeDocument/2006/relationships/diagramColors" Target="../diagrams/colors4.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Título"/>
          <p:cNvSpPr>
            <a:spLocks noGrp="1"/>
          </p:cNvSpPr>
          <p:nvPr>
            <p:ph type="title"/>
          </p:nvPr>
        </p:nvSpPr>
        <p:spPr>
          <a:xfrm>
            <a:off x="1214414" y="0"/>
            <a:ext cx="7772400" cy="1362075"/>
          </a:xfrm>
        </p:spPr>
        <p:txBody>
          <a:bodyPr>
            <a:noAutofit/>
          </a:bodyPr>
          <a:lstStyle/>
          <a:p>
            <a:r>
              <a:rPr lang="es-PE" sz="2400" dirty="0" smtClean="0"/>
              <a:t>FACULTAD DE CIENCIAS EMPRESARIALES</a:t>
            </a:r>
            <a:br>
              <a:rPr lang="es-PE" sz="2400" dirty="0" smtClean="0"/>
            </a:br>
            <a:r>
              <a:rPr lang="es-PE" sz="2400" dirty="0" smtClean="0"/>
              <a:t>ESCUELA ACADÉMICO PROFESIONAL DE </a:t>
            </a:r>
            <a:r>
              <a:rPr lang="es-PE" sz="2400" dirty="0" smtClean="0"/>
              <a:t>ADMINISTRACION</a:t>
            </a:r>
            <a:endParaRPr lang="es-PE" sz="2400" dirty="0" smtClean="0"/>
          </a:p>
        </p:txBody>
      </p:sp>
      <p:sp>
        <p:nvSpPr>
          <p:cNvPr id="9" name="2 Marcador de texto"/>
          <p:cNvSpPr>
            <a:spLocks noGrp="1"/>
          </p:cNvSpPr>
          <p:nvPr>
            <p:ph type="body" idx="1"/>
          </p:nvPr>
        </p:nvSpPr>
        <p:spPr>
          <a:xfrm>
            <a:off x="785786" y="1500174"/>
            <a:ext cx="7772400" cy="2571768"/>
          </a:xfrm>
        </p:spPr>
        <p:txBody>
          <a:bodyPr>
            <a:noAutofit/>
          </a:bodyPr>
          <a:lstStyle/>
          <a:p>
            <a:r>
              <a:rPr lang="es-PE" sz="4800" dirty="0" smtClean="0">
                <a:solidFill>
                  <a:schemeClr val="accent5">
                    <a:lumMod val="75000"/>
                  </a:schemeClr>
                </a:solidFill>
                <a:effectLst>
                  <a:outerShdw blurRad="38100" dist="38100" dir="2700000" algn="tl">
                    <a:srgbClr val="000000">
                      <a:alpha val="43137"/>
                    </a:srgbClr>
                  </a:outerShdw>
                </a:effectLst>
              </a:rPr>
              <a:t>Gestión de </a:t>
            </a:r>
          </a:p>
          <a:p>
            <a:r>
              <a:rPr lang="es-PE" sz="4800" dirty="0" smtClean="0">
                <a:solidFill>
                  <a:schemeClr val="accent5">
                    <a:lumMod val="75000"/>
                  </a:schemeClr>
                </a:solidFill>
                <a:effectLst>
                  <a:outerShdw blurRad="38100" dist="38100" dir="2700000" algn="tl">
                    <a:srgbClr val="000000">
                      <a:alpha val="43137"/>
                    </a:srgbClr>
                  </a:outerShdw>
                </a:effectLst>
              </a:rPr>
              <a:t>Proyectos de Inversión</a:t>
            </a:r>
            <a:endParaRPr lang="es-PE" sz="4800" dirty="0">
              <a:solidFill>
                <a:schemeClr val="accent5">
                  <a:lumMod val="75000"/>
                </a:schemeClr>
              </a:solidFill>
              <a:effectLst>
                <a:outerShdw blurRad="38100" dist="38100" dir="2700000" algn="tl">
                  <a:srgbClr val="000000">
                    <a:alpha val="43137"/>
                  </a:srgbClr>
                </a:outerShdw>
              </a:effectLst>
            </a:endParaRPr>
          </a:p>
        </p:txBody>
      </p:sp>
      <p:sp>
        <p:nvSpPr>
          <p:cNvPr id="10" name="1 Título"/>
          <p:cNvSpPr txBox="1">
            <a:spLocks/>
          </p:cNvSpPr>
          <p:nvPr/>
        </p:nvSpPr>
        <p:spPr>
          <a:xfrm>
            <a:off x="571472" y="4857760"/>
            <a:ext cx="7772400" cy="1362075"/>
          </a:xfrm>
          <a:prstGeom prst="rect">
            <a:avLst/>
          </a:prstGeom>
        </p:spPr>
        <p:txBody>
          <a:bodyPr vert="horz" lIns="91440" tIns="45720" rIns="91440" bIns="45720" rtlCol="0" anchor="t">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s-PE" sz="2400" b="1" i="0" u="none" strike="noStrike" kern="1200" cap="none" spc="0" normalizeH="0" baseline="0" noProof="0" dirty="0" smtClean="0">
              <a:ln>
                <a:noFill/>
              </a:ln>
              <a:solidFill>
                <a:schemeClr val="tx1"/>
              </a:solidFill>
              <a:effectLst/>
              <a:uLnTx/>
              <a:uFillTx/>
              <a:latin typeface="+mj-lt"/>
              <a:ea typeface="+mj-ea"/>
              <a:cs typeface="+mj-cs"/>
            </a:endParaRP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s-PE" sz="2400" b="1" i="0" u="none" strike="noStrike" kern="1200" cap="none" spc="0" normalizeH="0" baseline="0" noProof="0" dirty="0" smtClean="0">
                <a:ln>
                  <a:noFill/>
                </a:ln>
                <a:solidFill>
                  <a:schemeClr val="tx1"/>
                </a:solidFill>
                <a:effectLst/>
                <a:uLnTx/>
                <a:uFillTx/>
                <a:latin typeface="+mj-lt"/>
                <a:ea typeface="+mj-ea"/>
                <a:cs typeface="+mj-cs"/>
              </a:rPr>
              <a:t>II Unidad</a:t>
            </a:r>
          </a:p>
          <a:p>
            <a:pPr marL="0" marR="0" lvl="0" indent="0" algn="ctr" defTabSz="457200" rtl="0" eaLnBrk="1" fontAlgn="auto" latinLnBrk="0" hangingPunct="1">
              <a:lnSpc>
                <a:spcPct val="100000"/>
              </a:lnSpc>
              <a:spcBef>
                <a:spcPct val="0"/>
              </a:spcBef>
              <a:spcAft>
                <a:spcPts val="0"/>
              </a:spcAft>
              <a:buClrTx/>
              <a:buSzTx/>
              <a:buFontTx/>
              <a:buNone/>
              <a:tabLst/>
              <a:defRPr/>
            </a:pPr>
            <a:r>
              <a:rPr lang="es-PE" sz="2400" b="1" dirty="0" smtClean="0">
                <a:latin typeface="+mj-lt"/>
                <a:ea typeface="+mj-ea"/>
                <a:cs typeface="+mj-cs"/>
              </a:rPr>
              <a:t>25/05/2015</a:t>
            </a:r>
            <a:endParaRPr kumimoji="0" lang="es-PE" sz="2400" b="1"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11" name="10 Rectángulo"/>
          <p:cNvSpPr/>
          <p:nvPr/>
        </p:nvSpPr>
        <p:spPr>
          <a:xfrm>
            <a:off x="0" y="6488668"/>
            <a:ext cx="2452723" cy="307777"/>
          </a:xfrm>
          <a:prstGeom prst="rect">
            <a:avLst/>
          </a:prstGeom>
        </p:spPr>
        <p:txBody>
          <a:bodyPr wrap="none">
            <a:spAutoFit/>
          </a:bodyPr>
          <a:lstStyle/>
          <a:p>
            <a:r>
              <a:rPr lang="es-PE" sz="1400" i="1" dirty="0" smtClean="0">
                <a:solidFill>
                  <a:schemeClr val="tx2"/>
                </a:solidFill>
              </a:rPr>
              <a:t>Ing. Juan Alberto </a:t>
            </a:r>
            <a:r>
              <a:rPr lang="es-PE" sz="1400" i="1" dirty="0" err="1" smtClean="0">
                <a:solidFill>
                  <a:schemeClr val="tx2"/>
                </a:solidFill>
              </a:rPr>
              <a:t>Paucar</a:t>
            </a:r>
            <a:r>
              <a:rPr lang="es-PE" sz="1400" i="1" dirty="0" smtClean="0">
                <a:solidFill>
                  <a:schemeClr val="tx2"/>
                </a:solidFill>
              </a:rPr>
              <a:t> </a:t>
            </a:r>
            <a:r>
              <a:rPr lang="es-PE" sz="1400" i="1" dirty="0" err="1" smtClean="0">
                <a:solidFill>
                  <a:schemeClr val="tx2"/>
                </a:solidFill>
              </a:rPr>
              <a:t>Rupay</a:t>
            </a:r>
            <a:endParaRPr lang="es-PE" sz="1400" i="1" dirty="0"/>
          </a:p>
        </p:txBody>
      </p:sp>
    </p:spTree>
    <p:extLst>
      <p:ext uri="{BB962C8B-B14F-4D97-AF65-F5344CB8AC3E}">
        <p14:creationId xmlns="" xmlns:p14="http://schemas.microsoft.com/office/powerpoint/2010/main" val="797305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142976" y="285728"/>
            <a:ext cx="8143932" cy="461665"/>
          </a:xfrm>
          <a:prstGeom prst="rect">
            <a:avLst/>
          </a:prstGeom>
        </p:spPr>
        <p:txBody>
          <a:bodyPr wrap="square">
            <a:spAutoFit/>
          </a:bodyPr>
          <a:lstStyle/>
          <a:p>
            <a:r>
              <a:rPr lang="es-PE" sz="2400" b="1" dirty="0" smtClean="0">
                <a:solidFill>
                  <a:srgbClr val="FF0000"/>
                </a:solidFill>
              </a:rPr>
              <a:t>La Organización  de la empresa proyectada.	</a:t>
            </a:r>
            <a:endParaRPr lang="es-PE" sz="2400" dirty="0">
              <a:solidFill>
                <a:srgbClr val="FF0000"/>
              </a:solidFill>
            </a:endParaRPr>
          </a:p>
        </p:txBody>
      </p:sp>
      <p:sp>
        <p:nvSpPr>
          <p:cNvPr id="6" name="1 Marcador de contenido"/>
          <p:cNvSpPr txBox="1">
            <a:spLocks/>
          </p:cNvSpPr>
          <p:nvPr/>
        </p:nvSpPr>
        <p:spPr>
          <a:xfrm>
            <a:off x="755650" y="2136797"/>
            <a:ext cx="7210425" cy="4364037"/>
          </a:xfrm>
          <a:prstGeom prst="rect">
            <a:avLst/>
          </a:prstGeom>
        </p:spPr>
        <p:txBody>
          <a:bodyPr/>
          <a:lstStyle/>
          <a:p>
            <a:pPr marL="565150" marR="0" lvl="0" indent="-457200" algn="l" defTabSz="457200" rtl="0" eaLnBrk="1" fontAlgn="auto" latinLnBrk="0" hangingPunct="1">
              <a:lnSpc>
                <a:spcPct val="100000"/>
              </a:lnSpc>
              <a:spcBef>
                <a:spcPct val="20000"/>
              </a:spcBef>
              <a:spcAft>
                <a:spcPts val="0"/>
              </a:spcAft>
              <a:buClrTx/>
              <a:buSzTx/>
              <a:buFont typeface="Wingdings" pitchFamily="2" charset="2"/>
              <a:buChar char="ü"/>
              <a:tabLst/>
              <a:defRPr/>
            </a:pPr>
            <a:r>
              <a:rPr kumimoji="0" lang="es-CO" sz="2400" b="0" i="0" u="none" strike="noStrike" kern="1200" cap="none" spc="0" normalizeH="0" baseline="0" noProof="0" smtClean="0">
                <a:ln>
                  <a:noFill/>
                </a:ln>
                <a:solidFill>
                  <a:schemeClr val="tx1"/>
                </a:solidFill>
                <a:effectLst/>
                <a:uLnTx/>
                <a:uFillTx/>
                <a:latin typeface="+mn-lt"/>
                <a:ea typeface="+mn-ea"/>
                <a:cs typeface="+mn-cs"/>
              </a:rPr>
              <a:t>Bases para definir la estructura organizacional.</a:t>
            </a:r>
          </a:p>
          <a:p>
            <a:pPr marL="565150" marR="0" lvl="0" indent="-457200" algn="l" defTabSz="457200" rtl="0" eaLnBrk="1" fontAlgn="auto" latinLnBrk="0" hangingPunct="1">
              <a:lnSpc>
                <a:spcPct val="100000"/>
              </a:lnSpc>
              <a:spcBef>
                <a:spcPct val="20000"/>
              </a:spcBef>
              <a:spcAft>
                <a:spcPts val="0"/>
              </a:spcAft>
              <a:buClrTx/>
              <a:buSzTx/>
              <a:buFont typeface="Wingdings" pitchFamily="2" charset="2"/>
              <a:buChar char="ü"/>
              <a:tabLst/>
              <a:defRPr/>
            </a:pPr>
            <a:r>
              <a:rPr kumimoji="0" lang="es-CO" sz="2400" b="0" i="0" u="none" strike="noStrike" kern="1200" cap="none" spc="0" normalizeH="0" baseline="0" noProof="0" smtClean="0">
                <a:ln>
                  <a:noFill/>
                </a:ln>
                <a:solidFill>
                  <a:schemeClr val="tx1"/>
                </a:solidFill>
                <a:effectLst/>
                <a:uLnTx/>
                <a:uFillTx/>
                <a:latin typeface="+mn-lt"/>
                <a:ea typeface="+mn-ea"/>
                <a:cs typeface="+mn-cs"/>
              </a:rPr>
              <a:t>Estructura organizacional-Organigrama funcional de la empresa.</a:t>
            </a:r>
          </a:p>
          <a:p>
            <a:pPr marL="565150" marR="0" lvl="0" indent="-457200" algn="l" defTabSz="457200" rtl="0" eaLnBrk="1" fontAlgn="auto" latinLnBrk="0" hangingPunct="1">
              <a:lnSpc>
                <a:spcPct val="100000"/>
              </a:lnSpc>
              <a:spcBef>
                <a:spcPct val="20000"/>
              </a:spcBef>
              <a:spcAft>
                <a:spcPts val="0"/>
              </a:spcAft>
              <a:buClrTx/>
              <a:buSzTx/>
              <a:buFont typeface="Wingdings" pitchFamily="2" charset="2"/>
              <a:buChar char="ü"/>
              <a:tabLst/>
              <a:defRPr/>
            </a:pPr>
            <a:r>
              <a:rPr kumimoji="0" lang="es-CO" sz="2400" b="0" i="0" u="none" strike="noStrike" kern="1200" cap="none" spc="0" normalizeH="0" baseline="0" noProof="0" smtClean="0">
                <a:ln>
                  <a:noFill/>
                </a:ln>
                <a:solidFill>
                  <a:schemeClr val="tx1"/>
                </a:solidFill>
                <a:effectLst/>
                <a:uLnTx/>
                <a:uFillTx/>
                <a:latin typeface="+mn-lt"/>
                <a:ea typeface="+mn-ea"/>
                <a:cs typeface="+mn-cs"/>
              </a:rPr>
              <a:t>Definición de puestos de trabajo</a:t>
            </a:r>
          </a:p>
          <a:p>
            <a:pPr marL="565150" marR="0" lvl="0" indent="-457200" algn="l" defTabSz="457200" rtl="0" eaLnBrk="1" fontAlgn="auto" latinLnBrk="0" hangingPunct="1">
              <a:lnSpc>
                <a:spcPct val="100000"/>
              </a:lnSpc>
              <a:spcBef>
                <a:spcPct val="20000"/>
              </a:spcBef>
              <a:spcAft>
                <a:spcPts val="0"/>
              </a:spcAft>
              <a:buClrTx/>
              <a:buSzTx/>
              <a:buFont typeface="Wingdings" pitchFamily="2" charset="2"/>
              <a:buChar char="ü"/>
              <a:tabLst/>
              <a:defRPr/>
            </a:pPr>
            <a:r>
              <a:rPr kumimoji="0" lang="es-CO" sz="2400" b="0" i="0" u="none" strike="noStrike" kern="1200" cap="none" spc="0" normalizeH="0" baseline="0" noProof="0" smtClean="0">
                <a:ln>
                  <a:noFill/>
                </a:ln>
                <a:solidFill>
                  <a:schemeClr val="tx1"/>
                </a:solidFill>
                <a:effectLst/>
                <a:uLnTx/>
                <a:uFillTx/>
                <a:latin typeface="+mn-lt"/>
                <a:ea typeface="+mn-ea"/>
                <a:cs typeface="+mn-cs"/>
              </a:rPr>
              <a:t>Tabla de sueldos y salarios</a:t>
            </a:r>
          </a:p>
          <a:p>
            <a:pPr marL="565150" marR="0" lvl="0" indent="-457200" algn="l" defTabSz="457200" rtl="0" eaLnBrk="1" fontAlgn="auto" latinLnBrk="0" hangingPunct="1">
              <a:lnSpc>
                <a:spcPct val="100000"/>
              </a:lnSpc>
              <a:spcBef>
                <a:spcPct val="20000"/>
              </a:spcBef>
              <a:spcAft>
                <a:spcPts val="0"/>
              </a:spcAft>
              <a:buClrTx/>
              <a:buSzTx/>
              <a:buFont typeface="Wingdings" pitchFamily="2" charset="2"/>
              <a:buChar char="ü"/>
              <a:tabLst/>
              <a:defRPr/>
            </a:pPr>
            <a:r>
              <a:rPr kumimoji="0" lang="es-CO" sz="2400" b="0" i="0" u="none" strike="noStrike" kern="1200" cap="none" spc="0" normalizeH="0" baseline="0" noProof="0" smtClean="0">
                <a:ln>
                  <a:noFill/>
                </a:ln>
                <a:solidFill>
                  <a:schemeClr val="tx1"/>
                </a:solidFill>
                <a:effectLst/>
                <a:uLnTx/>
                <a:uFillTx/>
                <a:latin typeface="+mn-lt"/>
                <a:ea typeface="+mn-ea"/>
                <a:cs typeface="+mn-cs"/>
              </a:rPr>
              <a:t>Costo de la organización</a:t>
            </a:r>
          </a:p>
          <a:p>
            <a:pPr marL="565150" marR="0" lvl="0" indent="-457200" algn="l" defTabSz="457200" rtl="0" eaLnBrk="1" fontAlgn="auto" latinLnBrk="0" hangingPunct="1">
              <a:lnSpc>
                <a:spcPct val="100000"/>
              </a:lnSpc>
              <a:spcBef>
                <a:spcPct val="20000"/>
              </a:spcBef>
              <a:spcAft>
                <a:spcPts val="0"/>
              </a:spcAft>
              <a:buClrTx/>
              <a:buSzTx/>
              <a:buFont typeface="Wingdings" pitchFamily="2" charset="2"/>
              <a:buChar char="ü"/>
              <a:tabLst/>
              <a:defRPr/>
            </a:pPr>
            <a:r>
              <a:rPr kumimoji="0" lang="es-CO" sz="2400" b="0" i="0" u="none" strike="noStrike" kern="1200" cap="none" spc="0" normalizeH="0" baseline="0" noProof="0" smtClean="0">
                <a:ln>
                  <a:noFill/>
                </a:ln>
                <a:solidFill>
                  <a:schemeClr val="tx1"/>
                </a:solidFill>
                <a:effectLst/>
                <a:uLnTx/>
                <a:uFillTx/>
                <a:latin typeface="+mn-lt"/>
                <a:ea typeface="+mn-ea"/>
                <a:cs typeface="+mn-cs"/>
              </a:rPr>
              <a:t>Manual de políticas de la empresa</a:t>
            </a:r>
          </a:p>
          <a:p>
            <a:pPr marL="565150" marR="0" lvl="0" indent="-457200" algn="l" defTabSz="457200" rtl="0" eaLnBrk="1" fontAlgn="auto" latinLnBrk="0" hangingPunct="1">
              <a:lnSpc>
                <a:spcPct val="100000"/>
              </a:lnSpc>
              <a:spcBef>
                <a:spcPct val="20000"/>
              </a:spcBef>
              <a:spcAft>
                <a:spcPts val="0"/>
              </a:spcAft>
              <a:buClrTx/>
              <a:buSzTx/>
              <a:buFont typeface="Wingdings" pitchFamily="2" charset="2"/>
              <a:buChar char="ü"/>
              <a:tabLst/>
              <a:defRPr/>
            </a:pPr>
            <a:r>
              <a:rPr kumimoji="0" lang="es-CO" sz="2400" b="0" i="0" u="none" strike="noStrike" kern="1200" cap="none" spc="0" normalizeH="0" baseline="0" noProof="0" smtClean="0">
                <a:ln>
                  <a:noFill/>
                </a:ln>
                <a:solidFill>
                  <a:schemeClr val="tx1"/>
                </a:solidFill>
                <a:effectLst/>
                <a:uLnTx/>
                <a:uFillTx/>
                <a:latin typeface="+mn-lt"/>
                <a:ea typeface="+mn-ea"/>
                <a:cs typeface="+mn-cs"/>
              </a:rPr>
              <a:t>Reglamento interno</a:t>
            </a:r>
          </a:p>
        </p:txBody>
      </p:sp>
      <p:sp>
        <p:nvSpPr>
          <p:cNvPr id="7" name="2 Título"/>
          <p:cNvSpPr txBox="1">
            <a:spLocks/>
          </p:cNvSpPr>
          <p:nvPr/>
        </p:nvSpPr>
        <p:spPr>
          <a:xfrm>
            <a:off x="457200" y="1285865"/>
            <a:ext cx="8229600" cy="642937"/>
          </a:xfrm>
          <a:prstGeom prst="rect">
            <a:avLst/>
          </a:prstGeom>
        </p:spPr>
        <p:txBody>
          <a:bodyPr vert="horz" lIns="91440" tIns="45720" rIns="91440" bIns="45720" rtlCol="0" anchor="ctr">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s-ES" sz="4000" b="0" i="0" u="none" strike="noStrike" kern="1200" cap="none" spc="0" normalizeH="0" baseline="0" noProof="0" dirty="0" smtClean="0">
                <a:ln>
                  <a:noFill/>
                </a:ln>
                <a:solidFill>
                  <a:schemeClr val="tx1"/>
                </a:solidFill>
                <a:effectLst/>
                <a:uLnTx/>
                <a:uFillTx/>
                <a:latin typeface="+mj-lt"/>
                <a:ea typeface="+mj-ea"/>
                <a:cs typeface="+mj-cs"/>
              </a:rPr>
              <a:t>Contenido del estudio organizacional</a:t>
            </a:r>
            <a:endParaRPr kumimoji="0" lang="es-ES" sz="4000"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 xmlns:p14="http://schemas.microsoft.com/office/powerpoint/2010/main" val="9649892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142976" y="285728"/>
            <a:ext cx="8143932" cy="461665"/>
          </a:xfrm>
          <a:prstGeom prst="rect">
            <a:avLst/>
          </a:prstGeom>
        </p:spPr>
        <p:txBody>
          <a:bodyPr wrap="square">
            <a:spAutoFit/>
          </a:bodyPr>
          <a:lstStyle/>
          <a:p>
            <a:r>
              <a:rPr lang="es-PE" sz="2400" b="1" dirty="0" smtClean="0">
                <a:solidFill>
                  <a:srgbClr val="FF0000"/>
                </a:solidFill>
              </a:rPr>
              <a:t>La Organización  de la empresa proyectada.	</a:t>
            </a:r>
            <a:endParaRPr lang="es-PE" sz="2400" dirty="0">
              <a:solidFill>
                <a:srgbClr val="FF0000"/>
              </a:solidFill>
            </a:endParaRPr>
          </a:p>
        </p:txBody>
      </p:sp>
      <p:sp>
        <p:nvSpPr>
          <p:cNvPr id="5" name="2 Título"/>
          <p:cNvSpPr txBox="1">
            <a:spLocks/>
          </p:cNvSpPr>
          <p:nvPr/>
        </p:nvSpPr>
        <p:spPr>
          <a:xfrm>
            <a:off x="539552" y="836712"/>
            <a:ext cx="8229600" cy="642942"/>
          </a:xfrm>
          <a:prstGeom prst="rect">
            <a:avLst/>
          </a:prstGeom>
        </p:spPr>
        <p:txBody>
          <a:bodyPr vert="horz" lIns="91440" tIns="45720" rIns="91440" bIns="45720" rtlCol="0" anchor="ctr">
            <a:normAutofit fontScale="70000" lnSpcReduction="200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s-CO" sz="4400" b="0" i="0" u="none" strike="noStrike" kern="1200" cap="none" spc="0" normalizeH="0" baseline="0" noProof="0" smtClean="0">
                <a:ln>
                  <a:noFill/>
                </a:ln>
                <a:solidFill>
                  <a:schemeClr val="tx1"/>
                </a:solidFill>
                <a:effectLst/>
                <a:uLnTx/>
                <a:uFillTx/>
                <a:latin typeface="+mj-lt"/>
                <a:ea typeface="+mj-ea"/>
                <a:cs typeface="+mj-cs"/>
              </a:rPr>
              <a:t>Bases para definir la estructura organizacional.</a:t>
            </a:r>
            <a:endParaRPr kumimoji="0" lang="es-CO"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8" name="7 Elipse"/>
          <p:cNvSpPr/>
          <p:nvPr/>
        </p:nvSpPr>
        <p:spPr>
          <a:xfrm>
            <a:off x="6444208" y="1772816"/>
            <a:ext cx="2520280" cy="1717340"/>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es-CO" sz="1800" dirty="0"/>
              <a:t>Estructura Organizacional</a:t>
            </a:r>
          </a:p>
        </p:txBody>
      </p:sp>
      <p:graphicFrame>
        <p:nvGraphicFramePr>
          <p:cNvPr id="9" name="3 Marcador de contenido"/>
          <p:cNvGraphicFramePr>
            <a:graphicFrameLocks/>
          </p:cNvGraphicFramePr>
          <p:nvPr/>
        </p:nvGraphicFramePr>
        <p:xfrm>
          <a:off x="323528" y="1556792"/>
          <a:ext cx="6552728" cy="48680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9 Rectángulo"/>
          <p:cNvSpPr/>
          <p:nvPr/>
        </p:nvSpPr>
        <p:spPr>
          <a:xfrm>
            <a:off x="6804025" y="0"/>
            <a:ext cx="2339975" cy="4762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p>
        </p:txBody>
      </p:sp>
    </p:spTree>
    <p:extLst>
      <p:ext uri="{BB962C8B-B14F-4D97-AF65-F5344CB8AC3E}">
        <p14:creationId xmlns="" xmlns:p14="http://schemas.microsoft.com/office/powerpoint/2010/main" val="9649892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202113"/>
          <p:cNvSpPr>
            <a:spLocks noGrp="1" noChangeArrowheads="1"/>
          </p:cNvSpPr>
          <p:nvPr>
            <p:ph type="ctrTitle"/>
          </p:nvPr>
        </p:nvSpPr>
        <p:spPr>
          <a:xfrm>
            <a:off x="1000100" y="2214554"/>
            <a:ext cx="7358114" cy="2714643"/>
          </a:xfrm>
        </p:spPr>
        <p:txBody>
          <a:bodyPr/>
          <a:lstStyle/>
          <a:p>
            <a:pPr marL="539750" indent="-539750" algn="just"/>
            <a:r>
              <a:rPr lang="es-PE" sz="2400" b="1" dirty="0" smtClean="0"/>
              <a:t/>
            </a:r>
            <a:br>
              <a:rPr lang="es-PE" sz="2400" b="1" dirty="0" smtClean="0"/>
            </a:br>
            <a:r>
              <a:rPr lang="es-PE" sz="2400" b="1" dirty="0" smtClean="0"/>
              <a:t>A. División funcional.</a:t>
            </a:r>
            <a:r>
              <a:rPr lang="es-PE" sz="2400" dirty="0" smtClean="0"/>
              <a:t>- La división funcional sucede cuando se establece una estructura basada en la especialización por </a:t>
            </a:r>
            <a:br>
              <a:rPr lang="es-PE" sz="2400" dirty="0" smtClean="0"/>
            </a:br>
            <a:r>
              <a:rPr lang="es-PE" sz="2400" dirty="0" smtClean="0"/>
              <a:t>conjuntos de tareas relacionadas entre sí o por distintos procesos dentro de cada nivel. Esta división se realizará  según las diferentes áreas funcionales.</a:t>
            </a:r>
            <a:br>
              <a:rPr lang="es-PE" sz="2400" dirty="0" smtClean="0"/>
            </a:br>
            <a:r>
              <a:rPr lang="es-PE" sz="2400" dirty="0" smtClean="0"/>
              <a:t/>
            </a:r>
            <a:br>
              <a:rPr lang="es-PE" sz="2400" dirty="0" smtClean="0"/>
            </a:br>
            <a:endParaRPr lang="es-PE" sz="2000" dirty="0"/>
          </a:p>
        </p:txBody>
      </p:sp>
      <p:sp>
        <p:nvSpPr>
          <p:cNvPr id="3" name="2 Rectángulo"/>
          <p:cNvSpPr/>
          <p:nvPr/>
        </p:nvSpPr>
        <p:spPr>
          <a:xfrm>
            <a:off x="1142976" y="285728"/>
            <a:ext cx="8143932" cy="461665"/>
          </a:xfrm>
          <a:prstGeom prst="rect">
            <a:avLst/>
          </a:prstGeom>
        </p:spPr>
        <p:txBody>
          <a:bodyPr wrap="square">
            <a:spAutoFit/>
          </a:bodyPr>
          <a:lstStyle/>
          <a:p>
            <a:r>
              <a:rPr lang="es-PE" sz="2400" b="1" dirty="0" smtClean="0">
                <a:solidFill>
                  <a:srgbClr val="FF0000"/>
                </a:solidFill>
              </a:rPr>
              <a:t>La Organización  de la empresa proyectada.	</a:t>
            </a:r>
            <a:endParaRPr lang="es-PE" sz="2400" dirty="0">
              <a:solidFill>
                <a:srgbClr val="FF0000"/>
              </a:solidFill>
            </a:endParaRPr>
          </a:p>
        </p:txBody>
      </p:sp>
    </p:spTree>
    <p:extLst>
      <p:ext uri="{BB962C8B-B14F-4D97-AF65-F5344CB8AC3E}">
        <p14:creationId xmlns="" xmlns:p14="http://schemas.microsoft.com/office/powerpoint/2010/main" val="964989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advAuto="100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142976" y="285728"/>
            <a:ext cx="8143932" cy="461665"/>
          </a:xfrm>
          <a:prstGeom prst="rect">
            <a:avLst/>
          </a:prstGeom>
        </p:spPr>
        <p:txBody>
          <a:bodyPr wrap="square">
            <a:spAutoFit/>
          </a:bodyPr>
          <a:lstStyle/>
          <a:p>
            <a:r>
              <a:rPr lang="es-PE" sz="2400" b="1" dirty="0" smtClean="0">
                <a:solidFill>
                  <a:srgbClr val="FF0000"/>
                </a:solidFill>
              </a:rPr>
              <a:t>La Organización  de la empresa proyectada.	</a:t>
            </a:r>
            <a:endParaRPr lang="es-PE" sz="2400" dirty="0">
              <a:solidFill>
                <a:srgbClr val="FF0000"/>
              </a:solidFill>
            </a:endParaRPr>
          </a:p>
        </p:txBody>
      </p:sp>
      <p:pic>
        <p:nvPicPr>
          <p:cNvPr id="72706" name="Picture 2"/>
          <p:cNvPicPr>
            <a:picLocks noChangeAspect="1" noChangeArrowheads="1"/>
          </p:cNvPicPr>
          <p:nvPr/>
        </p:nvPicPr>
        <p:blipFill>
          <a:blip r:embed="rId2"/>
          <a:srcRect/>
          <a:stretch>
            <a:fillRect/>
          </a:stretch>
        </p:blipFill>
        <p:spPr bwMode="auto">
          <a:xfrm>
            <a:off x="1714480" y="1095375"/>
            <a:ext cx="4962525" cy="5762625"/>
          </a:xfrm>
          <a:prstGeom prst="rect">
            <a:avLst/>
          </a:prstGeom>
          <a:noFill/>
          <a:ln w="9525">
            <a:noFill/>
            <a:miter lim="800000"/>
            <a:headEnd/>
            <a:tailEnd/>
          </a:ln>
          <a:effectLst/>
        </p:spPr>
      </p:pic>
    </p:spTree>
    <p:extLst>
      <p:ext uri="{BB962C8B-B14F-4D97-AF65-F5344CB8AC3E}">
        <p14:creationId xmlns="" xmlns:p14="http://schemas.microsoft.com/office/powerpoint/2010/main" val="9649892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202113"/>
          <p:cNvSpPr>
            <a:spLocks noGrp="1" noChangeArrowheads="1"/>
          </p:cNvSpPr>
          <p:nvPr>
            <p:ph type="ctrTitle"/>
          </p:nvPr>
        </p:nvSpPr>
        <p:spPr>
          <a:xfrm>
            <a:off x="714348" y="1428737"/>
            <a:ext cx="8286808" cy="1928826"/>
          </a:xfrm>
        </p:spPr>
        <p:txBody>
          <a:bodyPr/>
          <a:lstStyle/>
          <a:p>
            <a:pPr algn="just"/>
            <a:r>
              <a:rPr lang="es-PE" sz="2000" b="1" dirty="0" smtClean="0"/>
              <a:t>B. División por productos: </a:t>
            </a:r>
            <a:r>
              <a:rPr lang="es-PE" sz="2000" dirty="0" smtClean="0"/>
              <a:t>Si las divisiones se hacen de acuerdo con las particularidades de fabricación y comercialización de</a:t>
            </a:r>
            <a:br>
              <a:rPr lang="es-PE" sz="2000" dirty="0" smtClean="0"/>
            </a:br>
            <a:r>
              <a:rPr lang="es-PE" sz="2000" dirty="0" smtClean="0"/>
              <a:t>los productos, los sectores industriales o los proyectos, se está llevando a cabo una división por productos.</a:t>
            </a:r>
            <a:endParaRPr lang="es-PE" sz="2000" dirty="0"/>
          </a:p>
        </p:txBody>
      </p:sp>
      <p:sp>
        <p:nvSpPr>
          <p:cNvPr id="3" name="2 Rectángulo"/>
          <p:cNvSpPr/>
          <p:nvPr/>
        </p:nvSpPr>
        <p:spPr>
          <a:xfrm>
            <a:off x="1142976" y="285728"/>
            <a:ext cx="8143932" cy="461665"/>
          </a:xfrm>
          <a:prstGeom prst="rect">
            <a:avLst/>
          </a:prstGeom>
        </p:spPr>
        <p:txBody>
          <a:bodyPr wrap="square">
            <a:spAutoFit/>
          </a:bodyPr>
          <a:lstStyle/>
          <a:p>
            <a:r>
              <a:rPr lang="es-PE" sz="2400" b="1" dirty="0" smtClean="0">
                <a:solidFill>
                  <a:srgbClr val="FF0000"/>
                </a:solidFill>
              </a:rPr>
              <a:t>La Organización  de la empresa proyectada.	</a:t>
            </a:r>
            <a:endParaRPr lang="es-PE" sz="2400" dirty="0">
              <a:solidFill>
                <a:srgbClr val="FF0000"/>
              </a:solidFill>
            </a:endParaRPr>
          </a:p>
        </p:txBody>
      </p:sp>
      <p:pic>
        <p:nvPicPr>
          <p:cNvPr id="73730" name="Picture 2"/>
          <p:cNvPicPr>
            <a:picLocks noChangeAspect="1" noChangeArrowheads="1"/>
          </p:cNvPicPr>
          <p:nvPr/>
        </p:nvPicPr>
        <p:blipFill>
          <a:blip r:embed="rId2"/>
          <a:srcRect/>
          <a:stretch>
            <a:fillRect/>
          </a:stretch>
        </p:blipFill>
        <p:spPr bwMode="auto">
          <a:xfrm>
            <a:off x="2000232" y="3500438"/>
            <a:ext cx="5334000" cy="1562100"/>
          </a:xfrm>
          <a:prstGeom prst="rect">
            <a:avLst/>
          </a:prstGeom>
          <a:noFill/>
          <a:ln w="9525">
            <a:noFill/>
            <a:miter lim="800000"/>
            <a:headEnd/>
            <a:tailEnd/>
          </a:ln>
          <a:effectLst/>
        </p:spPr>
      </p:pic>
    </p:spTree>
    <p:extLst>
      <p:ext uri="{BB962C8B-B14F-4D97-AF65-F5344CB8AC3E}">
        <p14:creationId xmlns="" xmlns:p14="http://schemas.microsoft.com/office/powerpoint/2010/main" val="964989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advAuto="100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202113"/>
          <p:cNvSpPr>
            <a:spLocks noGrp="1" noChangeArrowheads="1"/>
          </p:cNvSpPr>
          <p:nvPr>
            <p:ph type="ctrTitle"/>
          </p:nvPr>
        </p:nvSpPr>
        <p:spPr>
          <a:xfrm>
            <a:off x="714348" y="1428736"/>
            <a:ext cx="8286808" cy="2286015"/>
          </a:xfrm>
        </p:spPr>
        <p:txBody>
          <a:bodyPr/>
          <a:lstStyle/>
          <a:p>
            <a:pPr algn="just"/>
            <a:r>
              <a:rPr lang="es-PE" sz="2000" b="1" dirty="0" smtClean="0"/>
              <a:t>C. División por mercados:</a:t>
            </a:r>
            <a:r>
              <a:rPr lang="es-PE" sz="2000" dirty="0" smtClean="0"/>
              <a:t> Cuando el criterio de especialización que prevalece depende de los diferentes tipos de mercado en los que la empresa actúa, se trata de una división por mercados. La tipología puede ser amplia y surge de la necesidad de segmentación del mercado. Esta división puede hacerse según distintos criterios: tipos de clientes (consumo y organizacional); canales de distribución (mayoristas, minoristas y grandes superficies), o zonas geográficas (países, regiones, etc.), siendo esta última forma la más frecuente.</a:t>
            </a:r>
            <a:br>
              <a:rPr lang="es-PE" sz="2000" dirty="0" smtClean="0"/>
            </a:br>
            <a:endParaRPr lang="es-PE" sz="2000" dirty="0"/>
          </a:p>
        </p:txBody>
      </p:sp>
      <p:sp>
        <p:nvSpPr>
          <p:cNvPr id="3" name="2 Rectángulo"/>
          <p:cNvSpPr/>
          <p:nvPr/>
        </p:nvSpPr>
        <p:spPr>
          <a:xfrm>
            <a:off x="1142976" y="285728"/>
            <a:ext cx="8143932" cy="461665"/>
          </a:xfrm>
          <a:prstGeom prst="rect">
            <a:avLst/>
          </a:prstGeom>
        </p:spPr>
        <p:txBody>
          <a:bodyPr wrap="square">
            <a:spAutoFit/>
          </a:bodyPr>
          <a:lstStyle/>
          <a:p>
            <a:r>
              <a:rPr lang="es-PE" sz="2400" b="1" dirty="0" smtClean="0">
                <a:solidFill>
                  <a:srgbClr val="FF0000"/>
                </a:solidFill>
              </a:rPr>
              <a:t>La Organización  de la empresa proyectada.	</a:t>
            </a:r>
            <a:endParaRPr lang="es-PE" sz="2400" dirty="0">
              <a:solidFill>
                <a:srgbClr val="FF0000"/>
              </a:solidFill>
            </a:endParaRPr>
          </a:p>
        </p:txBody>
      </p:sp>
      <p:pic>
        <p:nvPicPr>
          <p:cNvPr id="74754" name="Picture 2"/>
          <p:cNvPicPr>
            <a:picLocks noChangeAspect="1" noChangeArrowheads="1"/>
          </p:cNvPicPr>
          <p:nvPr/>
        </p:nvPicPr>
        <p:blipFill>
          <a:blip r:embed="rId2"/>
          <a:srcRect/>
          <a:stretch>
            <a:fillRect/>
          </a:stretch>
        </p:blipFill>
        <p:spPr bwMode="auto">
          <a:xfrm>
            <a:off x="2000232" y="3786190"/>
            <a:ext cx="5581650" cy="2333625"/>
          </a:xfrm>
          <a:prstGeom prst="rect">
            <a:avLst/>
          </a:prstGeom>
          <a:noFill/>
          <a:ln w="9525">
            <a:noFill/>
            <a:miter lim="800000"/>
            <a:headEnd/>
            <a:tailEnd/>
          </a:ln>
          <a:effectLst/>
        </p:spPr>
      </p:pic>
    </p:spTree>
    <p:extLst>
      <p:ext uri="{BB962C8B-B14F-4D97-AF65-F5344CB8AC3E}">
        <p14:creationId xmlns="" xmlns:p14="http://schemas.microsoft.com/office/powerpoint/2010/main" val="964989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advAuto="100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202113"/>
          <p:cNvSpPr>
            <a:spLocks noGrp="1" noChangeArrowheads="1"/>
          </p:cNvSpPr>
          <p:nvPr>
            <p:ph type="ctrTitle"/>
          </p:nvPr>
        </p:nvSpPr>
        <p:spPr>
          <a:xfrm>
            <a:off x="714348" y="1428737"/>
            <a:ext cx="8286808" cy="1643074"/>
          </a:xfrm>
        </p:spPr>
        <p:txBody>
          <a:bodyPr/>
          <a:lstStyle/>
          <a:p>
            <a:pPr algn="just"/>
            <a:r>
              <a:rPr lang="es-PE" sz="2000" b="1" dirty="0" smtClean="0"/>
              <a:t>D. División mixta: </a:t>
            </a:r>
            <a:r>
              <a:rPr lang="es-PE" sz="2000" dirty="0" smtClean="0"/>
              <a:t>Al estructurar los distintos departamentos mediante algunos de los criterios anteriormente citados, y aplicándolos a la vez (funcionalmente, por productos y por mercados), se está fijando una división mixta. Determinadas situaciones pueden requerir este tipo de planteamiento. </a:t>
            </a:r>
            <a:endParaRPr lang="es-PE" sz="2000" dirty="0"/>
          </a:p>
        </p:txBody>
      </p:sp>
      <p:sp>
        <p:nvSpPr>
          <p:cNvPr id="3" name="2 Rectángulo"/>
          <p:cNvSpPr/>
          <p:nvPr/>
        </p:nvSpPr>
        <p:spPr>
          <a:xfrm>
            <a:off x="1142976" y="285728"/>
            <a:ext cx="8143932" cy="461665"/>
          </a:xfrm>
          <a:prstGeom prst="rect">
            <a:avLst/>
          </a:prstGeom>
        </p:spPr>
        <p:txBody>
          <a:bodyPr wrap="square">
            <a:spAutoFit/>
          </a:bodyPr>
          <a:lstStyle/>
          <a:p>
            <a:r>
              <a:rPr lang="es-PE" sz="2400" b="1" dirty="0" smtClean="0">
                <a:solidFill>
                  <a:srgbClr val="FF0000"/>
                </a:solidFill>
              </a:rPr>
              <a:t>La Organización  de la empresa proyectada.	</a:t>
            </a:r>
            <a:endParaRPr lang="es-PE" sz="2400" dirty="0">
              <a:solidFill>
                <a:srgbClr val="FF0000"/>
              </a:solidFill>
            </a:endParaRPr>
          </a:p>
        </p:txBody>
      </p:sp>
      <p:pic>
        <p:nvPicPr>
          <p:cNvPr id="75778" name="Picture 2"/>
          <p:cNvPicPr>
            <a:picLocks noChangeAspect="1" noChangeArrowheads="1"/>
          </p:cNvPicPr>
          <p:nvPr/>
        </p:nvPicPr>
        <p:blipFill>
          <a:blip r:embed="rId2"/>
          <a:srcRect/>
          <a:stretch>
            <a:fillRect/>
          </a:stretch>
        </p:blipFill>
        <p:spPr bwMode="auto">
          <a:xfrm>
            <a:off x="928662" y="3071810"/>
            <a:ext cx="7886700" cy="2857500"/>
          </a:xfrm>
          <a:prstGeom prst="rect">
            <a:avLst/>
          </a:prstGeom>
          <a:noFill/>
          <a:ln w="9525">
            <a:noFill/>
            <a:miter lim="800000"/>
            <a:headEnd/>
            <a:tailEnd/>
          </a:ln>
          <a:effectLst/>
        </p:spPr>
      </p:pic>
    </p:spTree>
    <p:extLst>
      <p:ext uri="{BB962C8B-B14F-4D97-AF65-F5344CB8AC3E}">
        <p14:creationId xmlns="" xmlns:p14="http://schemas.microsoft.com/office/powerpoint/2010/main" val="964989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advAuto="100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202113"/>
          <p:cNvSpPr>
            <a:spLocks noGrp="1" noChangeArrowheads="1"/>
          </p:cNvSpPr>
          <p:nvPr>
            <p:ph type="ctrTitle"/>
          </p:nvPr>
        </p:nvSpPr>
        <p:spPr>
          <a:xfrm>
            <a:off x="428596" y="1428736"/>
            <a:ext cx="8572560" cy="1785949"/>
          </a:xfrm>
        </p:spPr>
        <p:txBody>
          <a:bodyPr/>
          <a:lstStyle/>
          <a:p>
            <a:pPr algn="l"/>
            <a:r>
              <a:rPr lang="es-PE" sz="2000" b="1" dirty="0" smtClean="0"/>
              <a:t>E. Las Unidades Estratégicas de Negocio (UEN):</a:t>
            </a:r>
            <a:r>
              <a:rPr lang="es-PE" sz="2000" dirty="0" smtClean="0"/>
              <a:t> Es posible establecer en el nivel más alto de la empresa unas unidades que se gestionarán de forma individualizada, con su propia estrategia y medios, como si se tratase de negocios distintos, llamadas Unidades Estratégicas de Negocio (UEN). </a:t>
            </a:r>
            <a:br>
              <a:rPr lang="es-PE" sz="2000" dirty="0" smtClean="0"/>
            </a:br>
            <a:r>
              <a:rPr lang="es-PE" sz="2000" dirty="0" smtClean="0"/>
              <a:t>Estas unidades se plantean en empresas que se dirigen a diferentes clientes, y satisfacen diversas necesidades y/o utilizan tecnologías que no tienen nada en común.</a:t>
            </a:r>
            <a:br>
              <a:rPr lang="es-PE" sz="2000" dirty="0" smtClean="0"/>
            </a:br>
            <a:endParaRPr lang="es-PE" sz="2000" dirty="0"/>
          </a:p>
        </p:txBody>
      </p:sp>
      <p:sp>
        <p:nvSpPr>
          <p:cNvPr id="3" name="2 Rectángulo"/>
          <p:cNvSpPr/>
          <p:nvPr/>
        </p:nvSpPr>
        <p:spPr>
          <a:xfrm>
            <a:off x="1142976" y="285728"/>
            <a:ext cx="8143932" cy="461665"/>
          </a:xfrm>
          <a:prstGeom prst="rect">
            <a:avLst/>
          </a:prstGeom>
        </p:spPr>
        <p:txBody>
          <a:bodyPr wrap="square">
            <a:spAutoFit/>
          </a:bodyPr>
          <a:lstStyle/>
          <a:p>
            <a:r>
              <a:rPr lang="es-PE" sz="2400" b="1" dirty="0" smtClean="0">
                <a:solidFill>
                  <a:srgbClr val="FF0000"/>
                </a:solidFill>
              </a:rPr>
              <a:t>La Organización  de la empresa proyectada.	</a:t>
            </a:r>
            <a:endParaRPr lang="es-PE" sz="2400" dirty="0">
              <a:solidFill>
                <a:srgbClr val="FF0000"/>
              </a:solidFill>
            </a:endParaRPr>
          </a:p>
        </p:txBody>
      </p:sp>
      <p:pic>
        <p:nvPicPr>
          <p:cNvPr id="76802" name="Picture 2"/>
          <p:cNvPicPr>
            <a:picLocks noChangeAspect="1" noChangeArrowheads="1"/>
          </p:cNvPicPr>
          <p:nvPr/>
        </p:nvPicPr>
        <p:blipFill>
          <a:blip r:embed="rId2"/>
          <a:srcRect/>
          <a:stretch>
            <a:fillRect/>
          </a:stretch>
        </p:blipFill>
        <p:spPr bwMode="auto">
          <a:xfrm>
            <a:off x="324155" y="3786190"/>
            <a:ext cx="8819845" cy="1785950"/>
          </a:xfrm>
          <a:prstGeom prst="rect">
            <a:avLst/>
          </a:prstGeom>
          <a:noFill/>
          <a:ln w="9525">
            <a:noFill/>
            <a:miter lim="800000"/>
            <a:headEnd/>
            <a:tailEnd/>
          </a:ln>
          <a:effectLst/>
        </p:spPr>
      </p:pic>
    </p:spTree>
    <p:extLst>
      <p:ext uri="{BB962C8B-B14F-4D97-AF65-F5344CB8AC3E}">
        <p14:creationId xmlns="" xmlns:p14="http://schemas.microsoft.com/office/powerpoint/2010/main" val="964989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advAuto="100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Marcador de contenido"/>
          <p:cNvSpPr txBox="1">
            <a:spLocks/>
          </p:cNvSpPr>
          <p:nvPr/>
        </p:nvSpPr>
        <p:spPr>
          <a:xfrm>
            <a:off x="547720" y="1604983"/>
            <a:ext cx="8239122" cy="4681537"/>
          </a:xfrm>
          <a:prstGeom prst="rect">
            <a:avLst/>
          </a:prstGeom>
        </p:spPr>
        <p:txBody>
          <a:bodyPr/>
          <a:lstStyle/>
          <a:p>
            <a:pPr marL="342900" marR="0" lvl="0" indent="-12700" algn="just" defTabSz="457200" rtl="0" eaLnBrk="1" fontAlgn="auto" latinLnBrk="0" hangingPunct="1">
              <a:lnSpc>
                <a:spcPct val="100000"/>
              </a:lnSpc>
              <a:spcBef>
                <a:spcPct val="20000"/>
              </a:spcBef>
              <a:spcAft>
                <a:spcPts val="0"/>
              </a:spcAft>
              <a:buClrTx/>
              <a:buSzTx/>
              <a:tabLst/>
              <a:defRPr/>
            </a:pPr>
            <a:r>
              <a:rPr kumimoji="0" lang="es-CO" sz="2400" b="0" i="0" u="none" strike="noStrike" kern="1200" cap="none" spc="0" normalizeH="0" baseline="0" noProof="0" dirty="0" smtClean="0">
                <a:ln>
                  <a:noFill/>
                </a:ln>
                <a:solidFill>
                  <a:schemeClr val="tx1"/>
                </a:solidFill>
                <a:effectLst/>
                <a:uLnTx/>
                <a:uFillTx/>
                <a:latin typeface="+mn-lt"/>
                <a:ea typeface="+mn-ea"/>
                <a:cs typeface="+mn-cs"/>
              </a:rPr>
              <a:t>En toda organización coexisten dos estructuras que deben ser ajustadas, la estructura de procesos (lo que se hace) y la estructura de las personas que ejecutan los procesos (quien lo hace). La definición de cada puesto de trabajo es el anexo de unión entre estas dos estructuras. </a:t>
            </a:r>
          </a:p>
          <a:p>
            <a:pPr marL="342900" marR="0" lvl="0" indent="-12700" algn="just" defTabSz="457200" rtl="0" eaLnBrk="1" fontAlgn="auto" latinLnBrk="0" hangingPunct="1">
              <a:lnSpc>
                <a:spcPct val="100000"/>
              </a:lnSpc>
              <a:spcBef>
                <a:spcPct val="20000"/>
              </a:spcBef>
              <a:spcAft>
                <a:spcPts val="0"/>
              </a:spcAft>
              <a:buClrTx/>
              <a:buSzTx/>
              <a:tabLst/>
              <a:defRPr/>
            </a:pPr>
            <a:endParaRPr lang="es-CO" sz="2400" dirty="0" smtClean="0"/>
          </a:p>
          <a:p>
            <a:pPr marL="342900" marR="0" lvl="0" indent="-12700" algn="just" defTabSz="457200" rtl="0" eaLnBrk="1" fontAlgn="auto" latinLnBrk="0" hangingPunct="1">
              <a:lnSpc>
                <a:spcPct val="100000"/>
              </a:lnSpc>
              <a:spcBef>
                <a:spcPct val="20000"/>
              </a:spcBef>
              <a:spcAft>
                <a:spcPts val="0"/>
              </a:spcAft>
              <a:buClrTx/>
              <a:buSzTx/>
              <a:tabLst/>
              <a:defRPr/>
            </a:pPr>
            <a:r>
              <a:rPr kumimoji="0" lang="es-CO" sz="2400" b="0" i="0" u="none" strike="noStrike" kern="1200" cap="none" spc="0" normalizeH="0" baseline="0" noProof="0" dirty="0" smtClean="0">
                <a:ln>
                  <a:noFill/>
                </a:ln>
                <a:solidFill>
                  <a:schemeClr val="tx1"/>
                </a:solidFill>
                <a:effectLst/>
                <a:uLnTx/>
                <a:uFillTx/>
                <a:latin typeface="+mn-lt"/>
                <a:ea typeface="+mn-ea"/>
                <a:cs typeface="+mn-cs"/>
              </a:rPr>
              <a:t>En función de aquello </a:t>
            </a:r>
            <a:r>
              <a:rPr kumimoji="0" lang="es-CO" sz="2400" b="0" i="1" u="none" strike="noStrike" kern="1200" cap="none" spc="0" normalizeH="0" baseline="0" noProof="0" dirty="0" smtClean="0">
                <a:ln>
                  <a:noFill/>
                </a:ln>
                <a:solidFill>
                  <a:schemeClr val="tx1"/>
                </a:solidFill>
                <a:effectLst/>
                <a:uLnTx/>
                <a:uFillTx/>
                <a:latin typeface="+mn-lt"/>
                <a:ea typeface="+mn-ea"/>
                <a:cs typeface="+mn-cs"/>
              </a:rPr>
              <a:t>hay que hacer</a:t>
            </a:r>
            <a:r>
              <a:rPr kumimoji="0" lang="es-CO" sz="2400" b="0" i="0" u="none" strike="noStrike" kern="1200" cap="none" spc="0" normalizeH="0" baseline="0" noProof="0" dirty="0" smtClean="0">
                <a:ln>
                  <a:noFill/>
                </a:ln>
                <a:solidFill>
                  <a:schemeClr val="tx1"/>
                </a:solidFill>
                <a:effectLst/>
                <a:uLnTx/>
                <a:uFillTx/>
                <a:latin typeface="+mn-lt"/>
                <a:ea typeface="+mn-ea"/>
                <a:cs typeface="+mn-cs"/>
              </a:rPr>
              <a:t>, debemos determinar qué competencia profesional es exigible a la persona que ocupe el puesto de trabajo.</a:t>
            </a:r>
          </a:p>
        </p:txBody>
      </p:sp>
      <p:sp>
        <p:nvSpPr>
          <p:cNvPr id="5" name="2 Título"/>
          <p:cNvSpPr txBox="1">
            <a:spLocks/>
          </p:cNvSpPr>
          <p:nvPr/>
        </p:nvSpPr>
        <p:spPr>
          <a:xfrm>
            <a:off x="557242" y="214290"/>
            <a:ext cx="8229600" cy="642942"/>
          </a:xfrm>
          <a:prstGeom prst="rect">
            <a:avLst/>
          </a:prstGeom>
        </p:spPr>
        <p:txBody>
          <a:bodyPr vert="horz" lIns="91440" tIns="45720" rIns="91440" bIns="45720" rtlCol="0" anchor="ctr">
            <a:normAutofit fontScale="92500" lnSpcReduction="200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s-CO" sz="4400" b="1" i="0" u="none" strike="noStrike" kern="1200" cap="none" spc="0" normalizeH="0" baseline="0" noProof="0" dirty="0" smtClean="0">
                <a:ln>
                  <a:noFill/>
                </a:ln>
                <a:solidFill>
                  <a:srgbClr val="FF0000"/>
                </a:solidFill>
                <a:effectLst/>
                <a:uLnTx/>
                <a:uFillTx/>
                <a:latin typeface="+mj-lt"/>
                <a:ea typeface="+mj-ea"/>
                <a:cs typeface="+mj-cs"/>
              </a:rPr>
              <a:t>Definir los puestos de trabajo</a:t>
            </a:r>
            <a:endParaRPr kumimoji="0" lang="es-CO" sz="4400" b="1" i="0" u="none" strike="noStrike" kern="1200" cap="none" spc="0" normalizeH="0" baseline="0" noProof="0" dirty="0">
              <a:ln>
                <a:noFill/>
              </a:ln>
              <a:solidFill>
                <a:srgbClr val="FF0000"/>
              </a:solidFill>
              <a:effectLst/>
              <a:uLnTx/>
              <a:uFillTx/>
              <a:latin typeface="+mj-lt"/>
              <a:ea typeface="+mj-ea"/>
              <a:cs typeface="+mj-cs"/>
            </a:endParaRPr>
          </a:p>
        </p:txBody>
      </p:sp>
    </p:spTree>
    <p:extLst>
      <p:ext uri="{BB962C8B-B14F-4D97-AF65-F5344CB8AC3E}">
        <p14:creationId xmlns="" xmlns:p14="http://schemas.microsoft.com/office/powerpoint/2010/main" val="9649892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Título"/>
          <p:cNvSpPr txBox="1">
            <a:spLocks/>
          </p:cNvSpPr>
          <p:nvPr/>
        </p:nvSpPr>
        <p:spPr>
          <a:xfrm>
            <a:off x="842994" y="214290"/>
            <a:ext cx="8229600" cy="642942"/>
          </a:xfrm>
          <a:prstGeom prst="rect">
            <a:avLst/>
          </a:prstGeom>
        </p:spPr>
        <p:txBody>
          <a:bodyPr vert="horz" lIns="91440" tIns="45720" rIns="91440" bIns="45720" rtlCol="0" anchor="ctr">
            <a:normAutofit fontScale="70000" lnSpcReduction="200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s-CO" sz="4400" b="1" i="0" u="none" strike="noStrike" kern="1200" cap="none" spc="0" normalizeH="0" baseline="0" noProof="0" dirty="0" smtClean="0">
                <a:ln>
                  <a:noFill/>
                </a:ln>
                <a:solidFill>
                  <a:srgbClr val="FF0000"/>
                </a:solidFill>
                <a:effectLst/>
                <a:uLnTx/>
                <a:uFillTx/>
                <a:latin typeface="+mj-lt"/>
                <a:ea typeface="+mj-ea"/>
                <a:cs typeface="+mj-cs"/>
              </a:rPr>
              <a:t>Elementos del diseño de los puestos de trabajo</a:t>
            </a:r>
            <a:endParaRPr kumimoji="0" lang="es-CO" sz="4400" b="1" i="0" u="none" strike="noStrike" kern="1200" cap="none" spc="0" normalizeH="0" baseline="0" noProof="0" dirty="0">
              <a:ln>
                <a:noFill/>
              </a:ln>
              <a:solidFill>
                <a:srgbClr val="FF0000"/>
              </a:solidFill>
              <a:effectLst/>
              <a:uLnTx/>
              <a:uFillTx/>
              <a:latin typeface="+mj-lt"/>
              <a:ea typeface="+mj-ea"/>
              <a:cs typeface="+mj-cs"/>
            </a:endParaRPr>
          </a:p>
        </p:txBody>
      </p:sp>
      <p:sp>
        <p:nvSpPr>
          <p:cNvPr id="3" name="2 Título"/>
          <p:cNvSpPr txBox="1">
            <a:spLocks/>
          </p:cNvSpPr>
          <p:nvPr/>
        </p:nvSpPr>
        <p:spPr>
          <a:xfrm>
            <a:off x="700118" y="3353083"/>
            <a:ext cx="8229600" cy="642942"/>
          </a:xfrm>
          <a:prstGeom prst="rect">
            <a:avLst/>
          </a:prstGeom>
        </p:spPr>
        <p:txBody>
          <a:bodyPr anchor="ctr">
            <a:scene3d>
              <a:camera prst="orthographicFront"/>
              <a:lightRig rig="soft" dir="t"/>
            </a:scene3d>
            <a:sp3d prstMaterial="softEdge">
              <a:bevelT w="25400" h="25400"/>
            </a:sp3d>
          </a:bodyPr>
          <a:lstStyle>
            <a:lvl1pPr algn="ctr" rtl="0" eaLnBrk="0" fontAlgn="base" hangingPunct="0">
              <a:spcBef>
                <a:spcPct val="0"/>
              </a:spcBef>
              <a:spcAft>
                <a:spcPct val="0"/>
              </a:spcAft>
              <a:defRPr sz="32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2800" b="1">
                <a:solidFill>
                  <a:schemeClr val="tx2"/>
                </a:solidFill>
                <a:latin typeface="Arial" charset="0"/>
              </a:defRPr>
            </a:lvl2pPr>
            <a:lvl3pPr algn="l" rtl="0" eaLnBrk="0" fontAlgn="base" hangingPunct="0">
              <a:spcBef>
                <a:spcPct val="0"/>
              </a:spcBef>
              <a:spcAft>
                <a:spcPct val="0"/>
              </a:spcAft>
              <a:defRPr sz="2800" b="1">
                <a:solidFill>
                  <a:schemeClr val="tx2"/>
                </a:solidFill>
                <a:latin typeface="Arial" charset="0"/>
              </a:defRPr>
            </a:lvl3pPr>
            <a:lvl4pPr algn="l" rtl="0" eaLnBrk="0" fontAlgn="base" hangingPunct="0">
              <a:spcBef>
                <a:spcPct val="0"/>
              </a:spcBef>
              <a:spcAft>
                <a:spcPct val="0"/>
              </a:spcAft>
              <a:defRPr sz="2800" b="1">
                <a:solidFill>
                  <a:schemeClr val="tx2"/>
                </a:solidFill>
                <a:latin typeface="Arial" charset="0"/>
              </a:defRPr>
            </a:lvl4pPr>
            <a:lvl5pPr algn="l" rtl="0" eaLnBrk="0" fontAlgn="base" hangingPunct="0">
              <a:spcBef>
                <a:spcPct val="0"/>
              </a:spcBef>
              <a:spcAft>
                <a:spcPct val="0"/>
              </a:spcAft>
              <a:defRPr sz="2800" b="1">
                <a:solidFill>
                  <a:schemeClr val="tx2"/>
                </a:solidFill>
                <a:latin typeface="Arial" charset="0"/>
              </a:defRPr>
            </a:lvl5pPr>
            <a:lvl6pPr marL="457200" algn="l" rtl="0" eaLnBrk="1" fontAlgn="base" hangingPunct="1">
              <a:spcBef>
                <a:spcPct val="0"/>
              </a:spcBef>
              <a:spcAft>
                <a:spcPct val="0"/>
              </a:spcAft>
              <a:defRPr sz="4100" b="1">
                <a:solidFill>
                  <a:schemeClr val="tx2"/>
                </a:solidFill>
                <a:latin typeface="Arial" charset="0"/>
              </a:defRPr>
            </a:lvl6pPr>
            <a:lvl7pPr marL="914400" algn="l" rtl="0" eaLnBrk="1" fontAlgn="base" hangingPunct="1">
              <a:spcBef>
                <a:spcPct val="0"/>
              </a:spcBef>
              <a:spcAft>
                <a:spcPct val="0"/>
              </a:spcAft>
              <a:defRPr sz="4100" b="1">
                <a:solidFill>
                  <a:schemeClr val="tx2"/>
                </a:solidFill>
                <a:latin typeface="Arial" charset="0"/>
              </a:defRPr>
            </a:lvl7pPr>
            <a:lvl8pPr marL="1371600" algn="l" rtl="0" eaLnBrk="1" fontAlgn="base" hangingPunct="1">
              <a:spcBef>
                <a:spcPct val="0"/>
              </a:spcBef>
              <a:spcAft>
                <a:spcPct val="0"/>
              </a:spcAft>
              <a:defRPr sz="4100" b="1">
                <a:solidFill>
                  <a:schemeClr val="tx2"/>
                </a:solidFill>
                <a:latin typeface="Arial" charset="0"/>
              </a:defRPr>
            </a:lvl8pPr>
            <a:lvl9pPr marL="1828800" algn="l" rtl="0" eaLnBrk="1" fontAlgn="base" hangingPunct="1">
              <a:spcBef>
                <a:spcPct val="0"/>
              </a:spcBef>
              <a:spcAft>
                <a:spcPct val="0"/>
              </a:spcAft>
              <a:defRPr sz="4100" b="1">
                <a:solidFill>
                  <a:schemeClr val="tx2"/>
                </a:solidFill>
                <a:latin typeface="Arial" charset="0"/>
              </a:defRPr>
            </a:lvl9pPr>
            <a:extLst/>
          </a:lstStyle>
          <a:p>
            <a:pPr>
              <a:defRPr/>
            </a:pPr>
            <a:r>
              <a:rPr lang="es-CO" dirty="0" smtClean="0"/>
              <a:t>Procesos de Administración de recursos Humanos</a:t>
            </a:r>
            <a:endParaRPr lang="es-CO" dirty="0"/>
          </a:p>
        </p:txBody>
      </p:sp>
      <p:graphicFrame>
        <p:nvGraphicFramePr>
          <p:cNvPr id="4" name="3 Diagrama"/>
          <p:cNvGraphicFramePr/>
          <p:nvPr/>
        </p:nvGraphicFramePr>
        <p:xfrm>
          <a:off x="382886" y="841272"/>
          <a:ext cx="8546831" cy="26970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4 Diagrama"/>
          <p:cNvGraphicFramePr/>
          <p:nvPr/>
        </p:nvGraphicFramePr>
        <p:xfrm>
          <a:off x="454895" y="3969021"/>
          <a:ext cx="8474823" cy="253605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 xmlns:p14="http://schemas.microsoft.com/office/powerpoint/2010/main" val="9649892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771556" y="214290"/>
            <a:ext cx="8229600" cy="642942"/>
          </a:xfrm>
          <a:prstGeom prst="rect">
            <a:avLst/>
          </a:prstGeom>
        </p:spPr>
        <p:txBody>
          <a:bodyPr vert="horz" lIns="91440" tIns="45720" rIns="91440" bIns="45720" rtlCol="0" anchor="ctr">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pt-BR" sz="3600" b="1" i="0" u="none" strike="noStrike" kern="1200" cap="none" spc="0" normalizeH="0" baseline="0" noProof="0" smtClean="0">
                <a:ln>
                  <a:noFill/>
                </a:ln>
                <a:solidFill>
                  <a:srgbClr val="FF0000"/>
                </a:solidFill>
                <a:effectLst/>
                <a:uLnTx/>
                <a:uFillTx/>
                <a:latin typeface="+mj-lt"/>
                <a:ea typeface="+mj-ea"/>
                <a:cs typeface="+mj-cs"/>
              </a:rPr>
              <a:t>ESTUDIO ORGANIZACIONAL Y LEGAL</a:t>
            </a:r>
            <a:endParaRPr kumimoji="0" lang="es-ES" sz="3600" b="1" i="0" u="none" strike="noStrike" kern="1200" cap="none" spc="0" normalizeH="0" baseline="0" noProof="0" dirty="0" smtClean="0">
              <a:ln>
                <a:noFill/>
              </a:ln>
              <a:solidFill>
                <a:srgbClr val="FF0000"/>
              </a:solidFill>
              <a:effectLst/>
              <a:uLnTx/>
              <a:uFillTx/>
              <a:latin typeface="+mj-lt"/>
              <a:ea typeface="+mj-ea"/>
              <a:cs typeface="+mj-cs"/>
            </a:endParaRPr>
          </a:p>
        </p:txBody>
      </p:sp>
      <p:sp>
        <p:nvSpPr>
          <p:cNvPr id="7" name="AutoShape 4"/>
          <p:cNvSpPr>
            <a:spLocks noChangeArrowheads="1"/>
          </p:cNvSpPr>
          <p:nvPr/>
        </p:nvSpPr>
        <p:spPr bwMode="auto">
          <a:xfrm>
            <a:off x="3590956" y="1941509"/>
            <a:ext cx="1727200" cy="180022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tx2">
              <a:lumMod val="75000"/>
            </a:schemeClr>
          </a:solidFill>
          <a:ln>
            <a:headEnd/>
            <a:tailEnd/>
          </a:ln>
        </p:spPr>
        <p:style>
          <a:lnRef idx="2">
            <a:schemeClr val="accent1"/>
          </a:lnRef>
          <a:fillRef idx="1">
            <a:schemeClr val="lt1"/>
          </a:fillRef>
          <a:effectRef idx="0">
            <a:schemeClr val="accent1"/>
          </a:effectRef>
          <a:fontRef idx="minor">
            <a:schemeClr val="dk1"/>
          </a:fontRef>
        </p:style>
        <p:txBody>
          <a:bodyPr wrap="none" anchor="ctr"/>
          <a:lstStyle/>
          <a:p>
            <a:pPr>
              <a:defRPr/>
            </a:pPr>
            <a:endParaRPr lang="es-CO"/>
          </a:p>
        </p:txBody>
      </p:sp>
      <p:sp>
        <p:nvSpPr>
          <p:cNvPr id="8" name="Rectangle 6"/>
          <p:cNvSpPr>
            <a:spLocks noChangeArrowheads="1"/>
          </p:cNvSpPr>
          <p:nvPr/>
        </p:nvSpPr>
        <p:spPr bwMode="auto">
          <a:xfrm>
            <a:off x="565181" y="1073146"/>
            <a:ext cx="3241675" cy="4154488"/>
          </a:xfrm>
          <a:prstGeom prst="rect">
            <a:avLst/>
          </a:prstGeom>
          <a:noFill/>
          <a:ln w="9525">
            <a:noFill/>
            <a:miter lim="800000"/>
            <a:headEnd/>
            <a:tailEnd/>
          </a:ln>
        </p:spPr>
        <p:txBody>
          <a:bodyPr>
            <a:spAutoFit/>
          </a:bodyPr>
          <a:lstStyle/>
          <a:p>
            <a:pPr algn="ctr">
              <a:lnSpc>
                <a:spcPct val="120000"/>
              </a:lnSpc>
            </a:pPr>
            <a:r>
              <a:rPr lang="es-ES_tradnl" sz="4400" dirty="0">
                <a:latin typeface="Tw Cen MT Condensed Extra Bold" pitchFamily="34" charset="0"/>
                <a:cs typeface="Times New Roman" pitchFamily="18" charset="0"/>
              </a:rPr>
              <a:t>Principios </a:t>
            </a:r>
          </a:p>
          <a:p>
            <a:pPr algn="ctr">
              <a:lnSpc>
                <a:spcPct val="120000"/>
              </a:lnSpc>
            </a:pPr>
            <a:r>
              <a:rPr lang="es-ES_tradnl" sz="4400" dirty="0">
                <a:latin typeface="Tw Cen MT Condensed Extra Bold" pitchFamily="34" charset="0"/>
                <a:cs typeface="Times New Roman" pitchFamily="18" charset="0"/>
              </a:rPr>
              <a:t>Reglas</a:t>
            </a:r>
          </a:p>
          <a:p>
            <a:pPr algn="ctr">
              <a:lnSpc>
                <a:spcPct val="120000"/>
              </a:lnSpc>
            </a:pPr>
            <a:r>
              <a:rPr lang="es-ES_tradnl" sz="4400" dirty="0">
                <a:latin typeface="Tw Cen MT Condensed Extra Bold" pitchFamily="34" charset="0"/>
                <a:cs typeface="Times New Roman" pitchFamily="18" charset="0"/>
              </a:rPr>
              <a:t>Normas </a:t>
            </a:r>
          </a:p>
          <a:p>
            <a:pPr algn="ctr">
              <a:lnSpc>
                <a:spcPct val="120000"/>
              </a:lnSpc>
            </a:pPr>
            <a:r>
              <a:rPr lang="es-ES_tradnl" sz="4400" dirty="0">
                <a:latin typeface="Tw Cen MT Condensed Extra Bold" pitchFamily="34" charset="0"/>
                <a:cs typeface="Times New Roman" pitchFamily="18" charset="0"/>
              </a:rPr>
              <a:t>Funciones Organigramas </a:t>
            </a:r>
          </a:p>
        </p:txBody>
      </p:sp>
      <p:sp>
        <p:nvSpPr>
          <p:cNvPr id="9" name="Rectangle 7"/>
          <p:cNvSpPr>
            <a:spLocks noChangeArrowheads="1"/>
          </p:cNvSpPr>
          <p:nvPr/>
        </p:nvSpPr>
        <p:spPr bwMode="auto">
          <a:xfrm>
            <a:off x="5561044" y="2090734"/>
            <a:ext cx="3340100" cy="1503362"/>
          </a:xfrm>
          <a:prstGeom prst="rect">
            <a:avLst/>
          </a:prstGeom>
          <a:noFill/>
          <a:ln w="9525">
            <a:noFill/>
            <a:miter lim="800000"/>
            <a:headEnd/>
            <a:tailEnd/>
          </a:ln>
        </p:spPr>
        <p:txBody>
          <a:bodyPr wrap="none">
            <a:spAutoFit/>
          </a:bodyPr>
          <a:lstStyle/>
          <a:p>
            <a:pPr algn="ctr">
              <a:lnSpc>
                <a:spcPct val="120000"/>
              </a:lnSpc>
            </a:pPr>
            <a:r>
              <a:rPr lang="es-ES_tradnl" sz="4000" dirty="0">
                <a:latin typeface="Tw Cen MT Condensed Extra Bold" pitchFamily="34" charset="0"/>
                <a:cs typeface="Times New Roman" pitchFamily="18" charset="0"/>
              </a:rPr>
              <a:t>Futuro </a:t>
            </a:r>
          </a:p>
          <a:p>
            <a:pPr algn="ctr">
              <a:lnSpc>
                <a:spcPct val="120000"/>
              </a:lnSpc>
            </a:pPr>
            <a:r>
              <a:rPr lang="es-ES_tradnl" sz="4000" dirty="0">
                <a:latin typeface="Tw Cen MT Condensed Extra Bold" pitchFamily="34" charset="0"/>
                <a:cs typeface="Times New Roman" pitchFamily="18" charset="0"/>
              </a:rPr>
              <a:t>Funcionamiento.</a:t>
            </a:r>
          </a:p>
        </p:txBody>
      </p:sp>
      <p:pic>
        <p:nvPicPr>
          <p:cNvPr id="10" name="Picture 2" descr="http://www.esne.es/img/fotos/empresas.jpg"/>
          <p:cNvPicPr>
            <a:picLocks noChangeAspect="1" noChangeArrowheads="1"/>
          </p:cNvPicPr>
          <p:nvPr/>
        </p:nvPicPr>
        <p:blipFill>
          <a:blip r:embed="rId2"/>
          <a:srcRect/>
          <a:stretch>
            <a:fillRect/>
          </a:stretch>
        </p:blipFill>
        <p:spPr bwMode="auto">
          <a:xfrm>
            <a:off x="6246844" y="3578221"/>
            <a:ext cx="2239962" cy="1916113"/>
          </a:xfrm>
          <a:prstGeom prst="rect">
            <a:avLst/>
          </a:prstGeom>
          <a:noFill/>
          <a:ln w="9525">
            <a:noFill/>
            <a:miter lim="800000"/>
            <a:headEnd/>
            <a:tailEnd/>
          </a:ln>
        </p:spPr>
      </p:pic>
    </p:spTree>
    <p:extLst>
      <p:ext uri="{BB962C8B-B14F-4D97-AF65-F5344CB8AC3E}">
        <p14:creationId xmlns="" xmlns:p14="http://schemas.microsoft.com/office/powerpoint/2010/main" val="9649892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Título"/>
          <p:cNvSpPr txBox="1">
            <a:spLocks/>
          </p:cNvSpPr>
          <p:nvPr/>
        </p:nvSpPr>
        <p:spPr>
          <a:xfrm>
            <a:off x="457200" y="285728"/>
            <a:ext cx="8229600" cy="642942"/>
          </a:xfrm>
          <a:prstGeom prst="rect">
            <a:avLst/>
          </a:prstGeom>
        </p:spPr>
        <p:txBody>
          <a:bodyPr vert="horz" lIns="91440" tIns="45720" rIns="91440" bIns="45720" rtlCol="0" anchor="ctr">
            <a:normAutofit fontScale="92500" lnSpcReduction="200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s-CO" sz="4400" b="0" i="0" u="none" strike="noStrike" kern="1200" cap="none" spc="0" normalizeH="0" baseline="0" noProof="0" dirty="0" smtClean="0">
                <a:ln>
                  <a:noFill/>
                </a:ln>
                <a:solidFill>
                  <a:srgbClr val="FF0000"/>
                </a:solidFill>
                <a:effectLst/>
                <a:uLnTx/>
                <a:uFillTx/>
                <a:latin typeface="+mj-lt"/>
                <a:ea typeface="+mj-ea"/>
                <a:cs typeface="+mj-cs"/>
              </a:rPr>
              <a:t>Costo de la organización</a:t>
            </a:r>
            <a:endParaRPr kumimoji="0" lang="es-CO" sz="4400" b="0" i="0" u="none" strike="noStrike" kern="1200" cap="none" spc="0" normalizeH="0" baseline="0" noProof="0" dirty="0">
              <a:ln>
                <a:noFill/>
              </a:ln>
              <a:solidFill>
                <a:srgbClr val="FF0000"/>
              </a:solidFill>
              <a:effectLst/>
              <a:uLnTx/>
              <a:uFillTx/>
              <a:latin typeface="+mj-lt"/>
              <a:ea typeface="+mj-ea"/>
              <a:cs typeface="+mj-cs"/>
            </a:endParaRPr>
          </a:p>
        </p:txBody>
      </p:sp>
      <p:sp>
        <p:nvSpPr>
          <p:cNvPr id="3" name="1 Marcador de contenido"/>
          <p:cNvSpPr txBox="1">
            <a:spLocks/>
          </p:cNvSpPr>
          <p:nvPr/>
        </p:nvSpPr>
        <p:spPr>
          <a:xfrm>
            <a:off x="457200" y="1142997"/>
            <a:ext cx="8218488" cy="849312"/>
          </a:xfrm>
          <a:prstGeom prst="rect">
            <a:avLst/>
          </a:prstGeom>
        </p:spPr>
        <p:txBody>
          <a:bodyPr/>
          <a:lstStyle/>
          <a:p>
            <a:pPr marL="342900" marR="0" lvl="0" indent="-12700" algn="l" defTabSz="457200" rtl="0" eaLnBrk="1" fontAlgn="auto" latinLnBrk="0" hangingPunct="1">
              <a:lnSpc>
                <a:spcPct val="100000"/>
              </a:lnSpc>
              <a:spcBef>
                <a:spcPct val="20000"/>
              </a:spcBef>
              <a:spcAft>
                <a:spcPts val="0"/>
              </a:spcAft>
              <a:buClrTx/>
              <a:buSzTx/>
              <a:tabLst/>
              <a:defRPr/>
            </a:pPr>
            <a:r>
              <a:rPr kumimoji="0" lang="es-CO" sz="2400" b="0" i="0" u="none" strike="noStrike" kern="1200" cap="none" spc="0" normalizeH="0" baseline="0" noProof="0" dirty="0" smtClean="0">
                <a:ln>
                  <a:noFill/>
                </a:ln>
                <a:solidFill>
                  <a:schemeClr val="tx1"/>
                </a:solidFill>
                <a:effectLst/>
                <a:uLnTx/>
                <a:uFillTx/>
                <a:latin typeface="+mn-lt"/>
                <a:ea typeface="+mn-ea"/>
                <a:cs typeface="+mn-cs"/>
              </a:rPr>
              <a:t>Son los costos administrativos y están relacionados con:</a:t>
            </a:r>
          </a:p>
        </p:txBody>
      </p:sp>
      <p:sp>
        <p:nvSpPr>
          <p:cNvPr id="4" name="3 Rectángulo"/>
          <p:cNvSpPr/>
          <p:nvPr/>
        </p:nvSpPr>
        <p:spPr>
          <a:xfrm>
            <a:off x="468313" y="1489072"/>
            <a:ext cx="4572000" cy="4092575"/>
          </a:xfrm>
          <a:prstGeom prst="rect">
            <a:avLst/>
          </a:prstGeom>
        </p:spPr>
        <p:txBody>
          <a:bodyPr>
            <a:spAutoFit/>
          </a:bodyPr>
          <a:lstStyle/>
          <a:p>
            <a:pPr marL="365125" indent="-12700" eaLnBrk="0" hangingPunct="0">
              <a:spcBef>
                <a:spcPts val="400"/>
              </a:spcBef>
              <a:buClr>
                <a:srgbClr val="4F81BD"/>
              </a:buClr>
              <a:buSzPct val="68000"/>
              <a:defRPr/>
            </a:pPr>
            <a:endParaRPr lang="es-CO" dirty="0">
              <a:solidFill>
                <a:prstClr val="black"/>
              </a:solidFill>
              <a:latin typeface="Arial"/>
            </a:endParaRPr>
          </a:p>
          <a:p>
            <a:pPr marL="566737" indent="-457200" eaLnBrk="0" hangingPunct="0">
              <a:spcBef>
                <a:spcPts val="400"/>
              </a:spcBef>
              <a:buClr>
                <a:srgbClr val="4F81BD"/>
              </a:buClr>
              <a:buSzPct val="68000"/>
              <a:buFont typeface="Wingdings" pitchFamily="2" charset="2"/>
              <a:buChar char="ü"/>
              <a:defRPr/>
            </a:pPr>
            <a:r>
              <a:rPr lang="es-CO" dirty="0">
                <a:solidFill>
                  <a:prstClr val="black"/>
                </a:solidFill>
                <a:latin typeface="Arial"/>
              </a:rPr>
              <a:t> Los costos de personal directivo, administrativo y de servicios, </a:t>
            </a:r>
          </a:p>
          <a:p>
            <a:pPr marL="566737" indent="-457200" eaLnBrk="0" hangingPunct="0">
              <a:spcBef>
                <a:spcPts val="400"/>
              </a:spcBef>
              <a:buClr>
                <a:srgbClr val="4F81BD"/>
              </a:buClr>
              <a:buSzPct val="68000"/>
              <a:buFont typeface="Wingdings" pitchFamily="2" charset="2"/>
              <a:buChar char="ü"/>
              <a:defRPr/>
            </a:pPr>
            <a:r>
              <a:rPr lang="es-CO" dirty="0">
                <a:solidFill>
                  <a:prstClr val="black"/>
                </a:solidFill>
                <a:latin typeface="Arial"/>
              </a:rPr>
              <a:t>Las depreciaciones, </a:t>
            </a:r>
          </a:p>
          <a:p>
            <a:pPr marL="566737" indent="-457200" eaLnBrk="0" hangingPunct="0">
              <a:spcBef>
                <a:spcPts val="400"/>
              </a:spcBef>
              <a:buClr>
                <a:srgbClr val="4F81BD"/>
              </a:buClr>
              <a:buSzPct val="68000"/>
              <a:buFont typeface="Wingdings" pitchFamily="2" charset="2"/>
              <a:buChar char="ü"/>
              <a:defRPr/>
            </a:pPr>
            <a:r>
              <a:rPr lang="es-CO" dirty="0">
                <a:solidFill>
                  <a:prstClr val="black"/>
                </a:solidFill>
                <a:latin typeface="Arial"/>
              </a:rPr>
              <a:t>Los servicios públicos, </a:t>
            </a:r>
          </a:p>
          <a:p>
            <a:pPr marL="566737" indent="-457200" eaLnBrk="0" hangingPunct="0">
              <a:spcBef>
                <a:spcPts val="400"/>
              </a:spcBef>
              <a:buClr>
                <a:srgbClr val="4F81BD"/>
              </a:buClr>
              <a:buSzPct val="68000"/>
              <a:buFont typeface="Wingdings" pitchFamily="2" charset="2"/>
              <a:buChar char="ü"/>
              <a:defRPr/>
            </a:pPr>
            <a:r>
              <a:rPr lang="es-CO" dirty="0">
                <a:solidFill>
                  <a:prstClr val="black"/>
                </a:solidFill>
                <a:latin typeface="Arial"/>
              </a:rPr>
              <a:t>Los arriendos, </a:t>
            </a:r>
          </a:p>
          <a:p>
            <a:pPr marL="566737" indent="-457200" eaLnBrk="0" hangingPunct="0">
              <a:spcBef>
                <a:spcPts val="400"/>
              </a:spcBef>
              <a:buClr>
                <a:srgbClr val="4F81BD"/>
              </a:buClr>
              <a:buSzPct val="68000"/>
              <a:buFont typeface="Wingdings" pitchFamily="2" charset="2"/>
              <a:buChar char="ü"/>
              <a:defRPr/>
            </a:pPr>
            <a:r>
              <a:rPr lang="es-CO" dirty="0">
                <a:solidFill>
                  <a:prstClr val="black"/>
                </a:solidFill>
                <a:latin typeface="Arial"/>
              </a:rPr>
              <a:t>Gastos de mantenimiento, </a:t>
            </a:r>
          </a:p>
          <a:p>
            <a:pPr marL="566737" indent="-457200" eaLnBrk="0" hangingPunct="0">
              <a:spcBef>
                <a:spcPts val="400"/>
              </a:spcBef>
              <a:buClr>
                <a:srgbClr val="4F81BD"/>
              </a:buClr>
              <a:buSzPct val="68000"/>
              <a:buFont typeface="Wingdings" pitchFamily="2" charset="2"/>
              <a:buChar char="ü"/>
              <a:defRPr/>
            </a:pPr>
            <a:r>
              <a:rPr lang="es-CO" dirty="0">
                <a:solidFill>
                  <a:prstClr val="black"/>
                </a:solidFill>
                <a:latin typeface="Arial"/>
              </a:rPr>
              <a:t>Seguro, prestaciones, entre otros.</a:t>
            </a:r>
          </a:p>
        </p:txBody>
      </p:sp>
      <p:pic>
        <p:nvPicPr>
          <p:cNvPr id="5" name="Picture 4" descr="http://t0.gstatic.com/images?q=tbn:ANd9GcTeYQBAP09-FPCBfXkhd-HDpwH5_eoNz9HhJ3KGIJukC-kEUBhA"/>
          <p:cNvPicPr>
            <a:picLocks noChangeAspect="1" noChangeArrowheads="1"/>
          </p:cNvPicPr>
          <p:nvPr/>
        </p:nvPicPr>
        <p:blipFill>
          <a:blip r:embed="rId2" cstate="print">
            <a:extLst>
              <a:ext uri="{28A0092B-C50C-407E-A947-70E740481C1C}"/>
            </a:extLst>
          </a:blip>
          <a:srcRect/>
          <a:stretch>
            <a:fillRect/>
          </a:stretch>
        </p:blipFill>
        <p:spPr bwMode="auto">
          <a:xfrm>
            <a:off x="6948264" y="2084270"/>
            <a:ext cx="1704975" cy="1647825"/>
          </a:xfrm>
          <a:prstGeom prst="rect">
            <a:avLst/>
          </a:prstGeom>
          <a:ln>
            <a:noFill/>
          </a:ln>
          <a:effectLst>
            <a:softEdge rad="112500"/>
          </a:effectLst>
          <a:extLst>
            <a:ext uri="{909E8E84-426E-40DD-AFC4-6F175D3DCCD1}"/>
          </a:extLst>
        </p:spPr>
      </p:pic>
      <p:pic>
        <p:nvPicPr>
          <p:cNvPr id="6" name="Picture 2" descr="http://t1.gstatic.com/images?q=tbn:ANd9GcTxgyIojD6wdcx7shey7ZTlyjxO4-kJrvsBBPVRV8SpcV_OL9bwXw"/>
          <p:cNvPicPr>
            <a:picLocks noChangeAspect="1" noChangeArrowheads="1"/>
          </p:cNvPicPr>
          <p:nvPr/>
        </p:nvPicPr>
        <p:blipFill>
          <a:blip r:embed="rId3" cstate="print">
            <a:extLst>
              <a:ext uri="{28A0092B-C50C-407E-A947-70E740481C1C}"/>
            </a:extLst>
          </a:blip>
          <a:srcRect/>
          <a:stretch>
            <a:fillRect/>
          </a:stretch>
        </p:blipFill>
        <p:spPr bwMode="auto">
          <a:xfrm>
            <a:off x="5308666" y="2676406"/>
            <a:ext cx="2105025" cy="2171701"/>
          </a:xfrm>
          <a:prstGeom prst="rect">
            <a:avLst/>
          </a:prstGeom>
          <a:ln>
            <a:noFill/>
          </a:ln>
          <a:effectLst>
            <a:softEdge rad="112500"/>
          </a:effectLst>
          <a:extLst>
            <a:ext uri="{909E8E84-426E-40DD-AFC4-6F175D3DCCD1}"/>
          </a:extLst>
        </p:spPr>
      </p:pic>
      <p:pic>
        <p:nvPicPr>
          <p:cNvPr id="7" name="Picture 6" descr="http://t2.gstatic.com/images?q=tbn:ANd9GcQqH-mJVS26IZtlJZ_Hh3tUMwl6HSnZiWb42MGCFx5F3nfbYPkoUy-6Oe8"/>
          <p:cNvPicPr>
            <a:picLocks noChangeAspect="1" noChangeArrowheads="1"/>
          </p:cNvPicPr>
          <p:nvPr/>
        </p:nvPicPr>
        <p:blipFill>
          <a:blip r:embed="rId4" cstate="print">
            <a:extLst>
              <a:ext uri="{28A0092B-C50C-407E-A947-70E740481C1C}"/>
            </a:extLst>
          </a:blip>
          <a:srcRect/>
          <a:stretch>
            <a:fillRect/>
          </a:stretch>
        </p:blipFill>
        <p:spPr bwMode="auto">
          <a:xfrm>
            <a:off x="7277193" y="3535488"/>
            <a:ext cx="1371600" cy="2133601"/>
          </a:xfrm>
          <a:prstGeom prst="rect">
            <a:avLst/>
          </a:prstGeom>
          <a:ln>
            <a:noFill/>
          </a:ln>
          <a:effectLst>
            <a:softEdge rad="112500"/>
          </a:effectLst>
          <a:extLst>
            <a:ext uri="{909E8E84-426E-40DD-AFC4-6F175D3DCCD1}"/>
          </a:extLst>
        </p:spPr>
      </p:pic>
    </p:spTree>
    <p:extLst>
      <p:ext uri="{BB962C8B-B14F-4D97-AF65-F5344CB8AC3E}">
        <p14:creationId xmlns="" xmlns:p14="http://schemas.microsoft.com/office/powerpoint/2010/main" val="9649892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Título"/>
          <p:cNvSpPr txBox="1">
            <a:spLocks/>
          </p:cNvSpPr>
          <p:nvPr/>
        </p:nvSpPr>
        <p:spPr>
          <a:xfrm>
            <a:off x="457200" y="285728"/>
            <a:ext cx="8229600" cy="642942"/>
          </a:xfrm>
          <a:prstGeom prst="rect">
            <a:avLst/>
          </a:prstGeom>
        </p:spPr>
        <p:txBody>
          <a:bodyPr vert="horz" lIns="91440" tIns="45720" rIns="91440" bIns="45720" rtlCol="0" anchor="ctr">
            <a:normAutofit fontScale="92500" lnSpcReduction="200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s-CO" sz="4400" b="0" i="0" u="none" strike="noStrike" kern="1200" cap="none" spc="0" normalizeH="0" baseline="0" noProof="0" smtClean="0">
                <a:ln>
                  <a:noFill/>
                </a:ln>
                <a:solidFill>
                  <a:srgbClr val="FF0000"/>
                </a:solidFill>
                <a:effectLst/>
                <a:uLnTx/>
                <a:uFillTx/>
                <a:latin typeface="+mj-lt"/>
                <a:ea typeface="+mj-ea"/>
                <a:cs typeface="+mj-cs"/>
              </a:rPr>
              <a:t>Reglamento interno</a:t>
            </a:r>
            <a:endParaRPr kumimoji="0" lang="es-CO" sz="4400" b="0" i="0" u="none" strike="noStrike" kern="1200" cap="none" spc="0" normalizeH="0" baseline="0" noProof="0" dirty="0">
              <a:ln>
                <a:noFill/>
              </a:ln>
              <a:solidFill>
                <a:srgbClr val="FF0000"/>
              </a:solidFill>
              <a:effectLst/>
              <a:uLnTx/>
              <a:uFillTx/>
              <a:latin typeface="+mj-lt"/>
              <a:ea typeface="+mj-ea"/>
              <a:cs typeface="+mj-cs"/>
            </a:endParaRPr>
          </a:p>
        </p:txBody>
      </p:sp>
      <p:sp>
        <p:nvSpPr>
          <p:cNvPr id="3" name="3 Marcador de contenido"/>
          <p:cNvSpPr txBox="1">
            <a:spLocks/>
          </p:cNvSpPr>
          <p:nvPr/>
        </p:nvSpPr>
        <p:spPr>
          <a:xfrm>
            <a:off x="457200" y="1142997"/>
            <a:ext cx="8229600" cy="2073275"/>
          </a:xfrm>
          <a:prstGeom prst="rect">
            <a:avLst/>
          </a:prstGeom>
        </p:spPr>
        <p:txBody>
          <a:bodyPr/>
          <a:lstStyle/>
          <a:p>
            <a:pPr marL="342900" marR="0" lvl="0" indent="-12700" algn="just" defTabSz="457200" rtl="0" eaLnBrk="1" fontAlgn="auto" latinLnBrk="0" hangingPunct="1">
              <a:lnSpc>
                <a:spcPct val="100000"/>
              </a:lnSpc>
              <a:spcBef>
                <a:spcPct val="20000"/>
              </a:spcBef>
              <a:spcAft>
                <a:spcPts val="0"/>
              </a:spcAft>
              <a:buClrTx/>
              <a:buSzTx/>
              <a:tabLst/>
              <a:defRPr/>
            </a:pPr>
            <a:r>
              <a:rPr kumimoji="0" lang="es-CO" sz="2800" b="0" i="0" u="none" strike="noStrike" kern="1200" cap="none" spc="0" normalizeH="0" baseline="0" noProof="0" dirty="0" smtClean="0">
                <a:ln>
                  <a:noFill/>
                </a:ln>
                <a:solidFill>
                  <a:schemeClr val="tx1"/>
                </a:solidFill>
                <a:effectLst/>
                <a:uLnTx/>
                <a:uFillTx/>
                <a:latin typeface="+mn-lt"/>
                <a:ea typeface="+mn-ea"/>
                <a:cs typeface="+mn-cs"/>
              </a:rPr>
              <a:t>Es el instrumento por medio del cual el empleador regula las obligaciones y prohibiciones a que deben sujetarse los trabajadores, en relación con sus labores, permanencia y vida en la empresa.</a:t>
            </a:r>
            <a:br>
              <a:rPr kumimoji="0" lang="es-CO" sz="2800" b="0" i="0" u="none" strike="noStrike" kern="1200" cap="none" spc="0" normalizeH="0" baseline="0" noProof="0" dirty="0" smtClean="0">
                <a:ln>
                  <a:noFill/>
                </a:ln>
                <a:solidFill>
                  <a:schemeClr val="tx1"/>
                </a:solidFill>
                <a:effectLst/>
                <a:uLnTx/>
                <a:uFillTx/>
                <a:latin typeface="+mn-lt"/>
                <a:ea typeface="+mn-ea"/>
                <a:cs typeface="+mn-cs"/>
              </a:rPr>
            </a:br>
            <a:r>
              <a:rPr kumimoji="0" lang="es-CO" sz="2800" b="0" i="0" u="none" strike="noStrike" kern="1200" cap="none" spc="0" normalizeH="0" baseline="0" noProof="0" dirty="0" smtClean="0">
                <a:ln>
                  <a:noFill/>
                </a:ln>
                <a:solidFill>
                  <a:schemeClr val="tx1"/>
                </a:solidFill>
                <a:effectLst/>
                <a:uLnTx/>
                <a:uFillTx/>
                <a:latin typeface="+mn-lt"/>
                <a:ea typeface="+mn-ea"/>
                <a:cs typeface="+mn-cs"/>
              </a:rPr>
              <a:t/>
            </a:r>
            <a:br>
              <a:rPr kumimoji="0" lang="es-CO" sz="2800" b="0" i="0" u="none" strike="noStrike" kern="1200" cap="none" spc="0" normalizeH="0" baseline="0" noProof="0" dirty="0" smtClean="0">
                <a:ln>
                  <a:noFill/>
                </a:ln>
                <a:solidFill>
                  <a:schemeClr val="tx1"/>
                </a:solidFill>
                <a:effectLst/>
                <a:uLnTx/>
                <a:uFillTx/>
                <a:latin typeface="+mn-lt"/>
                <a:ea typeface="+mn-ea"/>
                <a:cs typeface="+mn-cs"/>
              </a:rPr>
            </a:br>
            <a:endParaRPr kumimoji="0" lang="es-CO" sz="28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4" name="Picture 4" descr="http://t2.gstatic.com/images?q=tbn:ANd9GcQZAqdNekh51yeO8NQiXgB_RIs5jcplk_jxTlcwsAWTLZbKEDQ9Ug"/>
          <p:cNvPicPr>
            <a:picLocks noChangeAspect="1" noChangeArrowheads="1"/>
          </p:cNvPicPr>
          <p:nvPr/>
        </p:nvPicPr>
        <p:blipFill>
          <a:blip r:embed="rId2"/>
          <a:srcRect/>
          <a:stretch>
            <a:fillRect/>
          </a:stretch>
        </p:blipFill>
        <p:spPr bwMode="auto">
          <a:xfrm>
            <a:off x="4714876" y="4071942"/>
            <a:ext cx="1924901" cy="2428892"/>
          </a:xfrm>
          <a:prstGeom prst="rect">
            <a:avLst/>
          </a:prstGeom>
          <a:noFill/>
          <a:ln w="9525">
            <a:noFill/>
            <a:miter lim="800000"/>
            <a:headEnd/>
            <a:tailEnd/>
          </a:ln>
        </p:spPr>
      </p:pic>
      <p:pic>
        <p:nvPicPr>
          <p:cNvPr id="5" name="9 Imagen"/>
          <p:cNvPicPr>
            <a:picLocks noChangeAspect="1"/>
          </p:cNvPicPr>
          <p:nvPr/>
        </p:nvPicPr>
        <p:blipFill>
          <a:blip r:embed="rId3"/>
          <a:srcRect/>
          <a:stretch>
            <a:fillRect/>
          </a:stretch>
        </p:blipFill>
        <p:spPr bwMode="auto">
          <a:xfrm>
            <a:off x="2214546" y="4357694"/>
            <a:ext cx="1765292" cy="1765292"/>
          </a:xfrm>
          <a:prstGeom prst="rect">
            <a:avLst/>
          </a:prstGeom>
          <a:noFill/>
          <a:ln w="9525">
            <a:noFill/>
            <a:miter lim="800000"/>
            <a:headEnd/>
            <a:tailEnd/>
          </a:ln>
        </p:spPr>
      </p:pic>
    </p:spTree>
    <p:extLst>
      <p:ext uri="{BB962C8B-B14F-4D97-AF65-F5344CB8AC3E}">
        <p14:creationId xmlns="" xmlns:p14="http://schemas.microsoft.com/office/powerpoint/2010/main" val="9649892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771556" y="214290"/>
            <a:ext cx="8229600" cy="642942"/>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s-ES" sz="3600" b="0" i="0" u="none" strike="noStrike" kern="1200" cap="none" spc="0" normalizeH="0" baseline="0" noProof="0" dirty="0" smtClean="0">
                <a:ln>
                  <a:noFill/>
                </a:ln>
                <a:solidFill>
                  <a:srgbClr val="FF0000"/>
                </a:solidFill>
                <a:effectLst/>
                <a:uLnTx/>
                <a:uFillTx/>
                <a:latin typeface="+mj-lt"/>
                <a:ea typeface="+mj-ea"/>
                <a:cs typeface="Times New Roman" pitchFamily="18" charset="0"/>
              </a:rPr>
              <a:t>Importancia del estudio Organizacional </a:t>
            </a:r>
          </a:p>
        </p:txBody>
      </p:sp>
      <p:sp>
        <p:nvSpPr>
          <p:cNvPr id="3" name="Rectangle 3"/>
          <p:cNvSpPr txBox="1">
            <a:spLocks noChangeArrowheads="1"/>
          </p:cNvSpPr>
          <p:nvPr/>
        </p:nvSpPr>
        <p:spPr>
          <a:xfrm>
            <a:off x="785786" y="1643050"/>
            <a:ext cx="7004042" cy="4114800"/>
          </a:xfrm>
          <a:prstGeom prst="rect">
            <a:avLst/>
          </a:prstGeom>
        </p:spPr>
        <p:txBody>
          <a:bodyPr/>
          <a:lstStyle/>
          <a:p>
            <a:pPr marL="342900" marR="0" lvl="0" indent="-342900" algn="l" defTabSz="457200" rtl="0" eaLnBrk="1" fontAlgn="auto" latinLnBrk="0" hangingPunct="1">
              <a:lnSpc>
                <a:spcPct val="100000"/>
              </a:lnSpc>
              <a:spcBef>
                <a:spcPct val="20000"/>
              </a:spcBef>
              <a:spcAft>
                <a:spcPts val="0"/>
              </a:spcAft>
              <a:buClrTx/>
              <a:buSzTx/>
              <a:tabLst/>
              <a:defRPr/>
            </a:pPr>
            <a:r>
              <a:rPr kumimoji="0" lang="es-ES" sz="2800" b="0" i="0" u="none" strike="noStrike" kern="1200" cap="none" spc="0" normalizeH="0" baseline="0" noProof="0" dirty="0" smtClean="0">
                <a:ln>
                  <a:noFill/>
                </a:ln>
                <a:solidFill>
                  <a:schemeClr val="tx1"/>
                </a:solidFill>
                <a:effectLst/>
                <a:uLnTx/>
                <a:uFillTx/>
                <a:latin typeface="+mn-lt"/>
                <a:ea typeface="+mn-ea"/>
                <a:cs typeface="Times New Roman" pitchFamily="18" charset="0"/>
              </a:rPr>
              <a:t>Componente administrativo</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pt-BR" sz="2800" b="0" i="0" u="none" strike="noStrike" kern="1200" cap="none" spc="0" normalizeH="0" baseline="0" noProof="0" dirty="0" smtClean="0">
              <a:ln>
                <a:noFill/>
              </a:ln>
              <a:solidFill>
                <a:schemeClr val="tx1"/>
              </a:solidFill>
              <a:effectLst/>
              <a:uLnTx/>
              <a:uFillTx/>
              <a:latin typeface="+mn-lt"/>
              <a:ea typeface="+mn-ea"/>
              <a:cs typeface="Times New Roman" pitchFamily="18" charset="0"/>
            </a:endParaRPr>
          </a:p>
          <a:p>
            <a:pPr marL="342900" marR="0" lvl="0" indent="-342900" algn="l" defTabSz="457200" rtl="0" eaLnBrk="1" fontAlgn="auto" latinLnBrk="0" hangingPunct="1">
              <a:lnSpc>
                <a:spcPct val="130000"/>
              </a:lnSpc>
              <a:spcBef>
                <a:spcPct val="20000"/>
              </a:spcBef>
              <a:spcAft>
                <a:spcPts val="0"/>
              </a:spcAft>
              <a:buClrTx/>
              <a:buSzTx/>
              <a:buFontTx/>
              <a:buNone/>
              <a:tabLst/>
              <a:defRPr/>
            </a:pPr>
            <a:r>
              <a:rPr kumimoji="0" lang="pt-BR" sz="2800" b="0" i="0" u="none" strike="noStrike" kern="1200" cap="none" spc="0" normalizeH="0" baseline="0" noProof="0" dirty="0" smtClean="0">
                <a:ln>
                  <a:noFill/>
                </a:ln>
                <a:solidFill>
                  <a:schemeClr val="tx1"/>
                </a:solidFill>
                <a:effectLst/>
                <a:uLnTx/>
                <a:uFillTx/>
                <a:latin typeface="+mn-lt"/>
                <a:ea typeface="+mn-ea"/>
                <a:cs typeface="Times New Roman" pitchFamily="18" charset="0"/>
              </a:rPr>
              <a:t>1.</a:t>
            </a:r>
            <a:r>
              <a:rPr kumimoji="0" lang="es-ES" sz="28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es-ES" sz="2800" b="0" i="0" u="none" strike="noStrike" kern="1200" cap="none" spc="0" normalizeH="0" baseline="0" noProof="0" dirty="0" smtClean="0">
                <a:ln>
                  <a:noFill/>
                </a:ln>
                <a:solidFill>
                  <a:schemeClr val="tx1"/>
                </a:solidFill>
                <a:effectLst/>
                <a:uLnTx/>
                <a:uFillTx/>
                <a:latin typeface="+mn-lt"/>
                <a:ea typeface="+mn-ea"/>
                <a:cs typeface="Times New Roman" pitchFamily="18" charset="0"/>
              </a:rPr>
              <a:t>Las unidades organizativas.</a:t>
            </a:r>
          </a:p>
          <a:p>
            <a:pPr marL="342900" marR="0" lvl="0" indent="-342900" algn="l" defTabSz="457200" rtl="0" eaLnBrk="1" fontAlgn="auto" latinLnBrk="0" hangingPunct="1">
              <a:lnSpc>
                <a:spcPct val="130000"/>
              </a:lnSpc>
              <a:spcBef>
                <a:spcPct val="20000"/>
              </a:spcBef>
              <a:spcAft>
                <a:spcPts val="0"/>
              </a:spcAft>
              <a:buClrTx/>
              <a:buSzTx/>
              <a:buFontTx/>
              <a:buNone/>
              <a:tabLst/>
              <a:defRPr/>
            </a:pPr>
            <a:r>
              <a:rPr kumimoji="0" lang="es-ES" sz="2800" b="0" i="0" u="none" strike="noStrike" kern="1200" cap="none" spc="0" normalizeH="0" baseline="0" noProof="0" dirty="0" smtClean="0">
                <a:ln>
                  <a:noFill/>
                </a:ln>
                <a:solidFill>
                  <a:schemeClr val="tx1"/>
                </a:solidFill>
                <a:effectLst/>
                <a:uLnTx/>
                <a:uFillTx/>
                <a:latin typeface="+mn-lt"/>
                <a:ea typeface="+mn-ea"/>
                <a:cs typeface="Times New Roman" pitchFamily="18" charset="0"/>
              </a:rPr>
              <a:t>2. El talento humano</a:t>
            </a:r>
            <a:endParaRPr kumimoji="0" lang="pt-BR" sz="2800" b="0" i="0" u="none" strike="noStrike" kern="1200" cap="none" spc="0" normalizeH="0" baseline="0" noProof="0" dirty="0" smtClean="0">
              <a:ln>
                <a:noFill/>
              </a:ln>
              <a:solidFill>
                <a:schemeClr val="tx1"/>
              </a:solidFill>
              <a:effectLst/>
              <a:uLnTx/>
              <a:uFillTx/>
              <a:latin typeface="+mn-lt"/>
              <a:ea typeface="+mn-ea"/>
              <a:cs typeface="Times New Roman" pitchFamily="18" charset="0"/>
            </a:endParaRPr>
          </a:p>
          <a:p>
            <a:pPr marL="342900" marR="0" lvl="0" indent="-342900" algn="l" defTabSz="457200" rtl="0" eaLnBrk="1" fontAlgn="auto" latinLnBrk="0" hangingPunct="1">
              <a:lnSpc>
                <a:spcPct val="130000"/>
              </a:lnSpc>
              <a:spcBef>
                <a:spcPct val="20000"/>
              </a:spcBef>
              <a:spcAft>
                <a:spcPts val="0"/>
              </a:spcAft>
              <a:buClrTx/>
              <a:buSzTx/>
              <a:buFontTx/>
              <a:buNone/>
              <a:tabLst/>
              <a:defRPr/>
            </a:pPr>
            <a:r>
              <a:rPr kumimoji="0" lang="pt-BR" sz="2800" b="0" i="0" u="none" strike="noStrike" kern="1200" cap="none" spc="0" normalizeH="0" baseline="0" noProof="0" dirty="0" smtClean="0">
                <a:ln>
                  <a:noFill/>
                </a:ln>
                <a:solidFill>
                  <a:schemeClr val="tx1"/>
                </a:solidFill>
                <a:effectLst/>
                <a:uLnTx/>
                <a:uFillTx/>
                <a:latin typeface="+mn-lt"/>
                <a:ea typeface="+mn-ea"/>
                <a:cs typeface="Times New Roman" pitchFamily="18" charset="0"/>
              </a:rPr>
              <a:t>3. L</a:t>
            </a:r>
            <a:r>
              <a:rPr kumimoji="0" lang="es-ES" sz="2800" b="0" i="0" u="none" strike="noStrike" kern="1200" cap="none" spc="0" normalizeH="0" baseline="0" noProof="0" dirty="0" smtClean="0">
                <a:ln>
                  <a:noFill/>
                </a:ln>
                <a:solidFill>
                  <a:schemeClr val="tx1"/>
                </a:solidFill>
                <a:effectLst/>
                <a:uLnTx/>
                <a:uFillTx/>
                <a:latin typeface="+mn-lt"/>
                <a:ea typeface="+mn-ea"/>
                <a:cs typeface="Times New Roman" pitchFamily="18" charset="0"/>
              </a:rPr>
              <a:t>os recursos materiales y financieros </a:t>
            </a:r>
          </a:p>
          <a:p>
            <a:pPr marL="342900" marR="0" lvl="0" indent="-342900" algn="l" defTabSz="457200" rtl="0" eaLnBrk="1" fontAlgn="auto" latinLnBrk="0" hangingPunct="1">
              <a:lnSpc>
                <a:spcPct val="130000"/>
              </a:lnSpc>
              <a:spcBef>
                <a:spcPct val="20000"/>
              </a:spcBef>
              <a:spcAft>
                <a:spcPts val="0"/>
              </a:spcAft>
              <a:buClrTx/>
              <a:buSzTx/>
              <a:buFontTx/>
              <a:buNone/>
              <a:tabLst/>
              <a:defRPr/>
            </a:pPr>
            <a:r>
              <a:rPr kumimoji="0" lang="es-ES" sz="2800" b="0" i="0" u="none" strike="noStrike" kern="1200" cap="none" spc="0" normalizeH="0" baseline="0" noProof="0" dirty="0" smtClean="0">
                <a:ln>
                  <a:noFill/>
                </a:ln>
                <a:solidFill>
                  <a:schemeClr val="tx1"/>
                </a:solidFill>
                <a:effectLst/>
                <a:uLnTx/>
                <a:uFillTx/>
                <a:latin typeface="+mn-lt"/>
                <a:ea typeface="+mn-ea"/>
                <a:cs typeface="Times New Roman" pitchFamily="18" charset="0"/>
              </a:rPr>
              <a:t>4.  Los planes de trabajo</a:t>
            </a:r>
          </a:p>
          <a:p>
            <a:pPr marL="342900" marR="0" lvl="0" indent="-342900" algn="l" defTabSz="457200" rtl="0" eaLnBrk="1" fontAlgn="auto" latinLnBrk="0" hangingPunct="1">
              <a:lnSpc>
                <a:spcPct val="100000"/>
              </a:lnSpc>
              <a:spcBef>
                <a:spcPct val="20000"/>
              </a:spcBef>
              <a:spcAft>
                <a:spcPts val="0"/>
              </a:spcAft>
              <a:buClrTx/>
              <a:buSzTx/>
              <a:buFontTx/>
              <a:buNone/>
              <a:tabLst/>
              <a:defRPr/>
            </a:pPr>
            <a:r>
              <a:rPr kumimoji="0" lang="es-ES" sz="2800" b="0" i="0" u="none" strike="noStrike" kern="1200" cap="none" spc="0" normalizeH="0" baseline="0" noProof="0" dirty="0" smtClean="0">
                <a:ln>
                  <a:noFill/>
                </a:ln>
                <a:solidFill>
                  <a:schemeClr val="tx1"/>
                </a:solidFill>
                <a:effectLst/>
                <a:uLnTx/>
                <a:uFillTx/>
                <a:latin typeface="+mn-lt"/>
                <a:ea typeface="+mn-ea"/>
                <a:cs typeface="Times New Roman" pitchFamily="18" charset="0"/>
              </a:rPr>
              <a:t> </a:t>
            </a:r>
            <a:r>
              <a:rPr kumimoji="0" lang="es-ES" sz="2800" b="0" i="0" u="none" strike="noStrike" kern="1200" cap="none" spc="0" normalizeH="0" baseline="0" noProof="0" dirty="0" smtClean="0">
                <a:ln>
                  <a:noFill/>
                </a:ln>
                <a:solidFill>
                  <a:schemeClr val="tx1"/>
                </a:solidFill>
                <a:effectLst/>
                <a:uLnTx/>
                <a:uFillTx/>
                <a:latin typeface="+mn-lt"/>
                <a:ea typeface="+mn-ea"/>
                <a:cs typeface="+mn-cs"/>
              </a:rPr>
              <a:t> </a:t>
            </a:r>
          </a:p>
        </p:txBody>
      </p:sp>
    </p:spTree>
    <p:extLst>
      <p:ext uri="{BB962C8B-B14F-4D97-AF65-F5344CB8AC3E}">
        <p14:creationId xmlns="" xmlns:p14="http://schemas.microsoft.com/office/powerpoint/2010/main" val="9649892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28600"/>
            <a:ext cx="8686800" cy="838200"/>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s-ES_tradnl" sz="3200" b="1" i="0" u="none" strike="noStrike" kern="1200" cap="none" spc="0" normalizeH="0" baseline="0" noProof="0" dirty="0" smtClean="0">
                <a:ln>
                  <a:noFill/>
                </a:ln>
                <a:solidFill>
                  <a:srgbClr val="FF0000"/>
                </a:solidFill>
                <a:effectLst/>
                <a:uLnTx/>
                <a:uFillTx/>
                <a:latin typeface="Arial" charset="0"/>
                <a:ea typeface="+mj-ea"/>
                <a:cs typeface="+mj-cs"/>
              </a:rPr>
              <a:t>Puestos y perfiles requeridos</a:t>
            </a:r>
            <a:endParaRPr kumimoji="0" lang="es-ES_tradnl" sz="3200" b="1" i="0" u="none" strike="noStrike" kern="1200" cap="none" spc="0" normalizeH="0" baseline="0" noProof="0" dirty="0">
              <a:ln>
                <a:noFill/>
              </a:ln>
              <a:solidFill>
                <a:srgbClr val="FF0000"/>
              </a:solidFill>
              <a:effectLst/>
              <a:uLnTx/>
              <a:uFillTx/>
              <a:latin typeface="Arial" charset="0"/>
              <a:ea typeface="+mj-ea"/>
              <a:cs typeface="+mj-cs"/>
            </a:endParaRPr>
          </a:p>
        </p:txBody>
      </p:sp>
      <p:sp>
        <p:nvSpPr>
          <p:cNvPr id="3" name="Rectangle 3"/>
          <p:cNvSpPr txBox="1">
            <a:spLocks noChangeArrowheads="1"/>
          </p:cNvSpPr>
          <p:nvPr/>
        </p:nvSpPr>
        <p:spPr bwMode="auto">
          <a:xfrm>
            <a:off x="685800" y="1295400"/>
            <a:ext cx="7772400" cy="4114800"/>
          </a:xfrm>
          <a:prstGeom prst="rect">
            <a:avLst/>
          </a:prstGeom>
          <a:noFill/>
          <a:ln w="9525">
            <a:noFill/>
            <a:miter lim="800000"/>
            <a:headEnd/>
            <a:tailEnd/>
          </a:ln>
        </p:spPr>
        <p:txBody>
          <a:bodyPr/>
          <a:lstStyle/>
          <a:p>
            <a:pPr>
              <a:lnSpc>
                <a:spcPct val="120000"/>
              </a:lnSpc>
              <a:spcBef>
                <a:spcPct val="20000"/>
              </a:spcBef>
              <a:buClr>
                <a:schemeClr val="accent1"/>
              </a:buClr>
              <a:buSzPct val="70000"/>
              <a:buFont typeface="Wingdings 2" pitchFamily="18" charset="2"/>
              <a:buNone/>
              <a:defRPr/>
            </a:pPr>
            <a:r>
              <a:rPr lang="es-ES_tradnl" sz="1600" dirty="0">
                <a:latin typeface="Arial" charset="0"/>
              </a:rPr>
              <a:t>En este apartado se especificarán los otros puestos o categorías profesionales que son necesarios para el correcto desarrollo y funcionamiento de la empresa durante los primeros años.  Así pues, hay que presentar en este epígrafe las funciones y responsabilidades que tendrán, así como el perfil, cualidades y experiencia requeridas.</a:t>
            </a:r>
          </a:p>
          <a:p>
            <a:pPr>
              <a:lnSpc>
                <a:spcPct val="120000"/>
              </a:lnSpc>
              <a:spcBef>
                <a:spcPct val="20000"/>
              </a:spcBef>
              <a:buClr>
                <a:schemeClr val="accent1"/>
              </a:buClr>
              <a:buSzPct val="70000"/>
              <a:buFont typeface="Wingdings 2" pitchFamily="18" charset="2"/>
              <a:buNone/>
              <a:defRPr/>
            </a:pPr>
            <a:r>
              <a:rPr lang="es-ES_tradnl" sz="1600" dirty="0">
                <a:latin typeface="Arial" charset="0"/>
              </a:rPr>
              <a:t>La descripción de los puestos de trabajo:</a:t>
            </a:r>
          </a:p>
          <a:p>
            <a:pPr marL="342900" indent="-342900">
              <a:lnSpc>
                <a:spcPct val="120000"/>
              </a:lnSpc>
              <a:spcBef>
                <a:spcPct val="20000"/>
              </a:spcBef>
              <a:buClr>
                <a:schemeClr val="accent1"/>
              </a:buClr>
              <a:buSzPct val="70000"/>
              <a:buFont typeface="Wingdings 2" pitchFamily="18" charset="2"/>
              <a:buAutoNum type="arabicPeriod"/>
              <a:defRPr/>
            </a:pPr>
            <a:r>
              <a:rPr lang="es-ES_tradnl" sz="1600" dirty="0">
                <a:latin typeface="Arial" charset="0"/>
              </a:rPr>
              <a:t>Denotará el grado de madurez del proyecto </a:t>
            </a:r>
          </a:p>
          <a:p>
            <a:pPr marL="342900" indent="-342900">
              <a:lnSpc>
                <a:spcPct val="120000"/>
              </a:lnSpc>
              <a:spcBef>
                <a:spcPct val="20000"/>
              </a:spcBef>
              <a:buClr>
                <a:schemeClr val="accent1"/>
              </a:buClr>
              <a:buSzPct val="70000"/>
              <a:buFont typeface="Wingdings 2" pitchFamily="18" charset="2"/>
              <a:buAutoNum type="arabicPeriod"/>
              <a:defRPr/>
            </a:pPr>
            <a:r>
              <a:rPr lang="es-ES_tradnl" sz="1600" dirty="0">
                <a:latin typeface="Arial" charset="0"/>
              </a:rPr>
              <a:t>Determinará al detalle las necesidades laborales a cubrir.</a:t>
            </a:r>
          </a:p>
          <a:p>
            <a:pPr marL="342900" indent="-342900">
              <a:lnSpc>
                <a:spcPct val="120000"/>
              </a:lnSpc>
              <a:spcBef>
                <a:spcPct val="20000"/>
              </a:spcBef>
              <a:buClr>
                <a:schemeClr val="accent1"/>
              </a:buClr>
              <a:buSzPct val="70000"/>
              <a:buFont typeface="Wingdings 2" pitchFamily="18" charset="2"/>
              <a:buAutoNum type="arabicPeriod"/>
              <a:defRPr/>
            </a:pPr>
            <a:r>
              <a:rPr lang="es-ES_tradnl" sz="1600" dirty="0">
                <a:latin typeface="Arial" charset="0"/>
              </a:rPr>
              <a:t>Eliminará repeticiones funcionales entre diferentes personas.</a:t>
            </a:r>
          </a:p>
          <a:p>
            <a:pPr marL="342900" indent="-342900">
              <a:lnSpc>
                <a:spcPct val="120000"/>
              </a:lnSpc>
              <a:spcBef>
                <a:spcPct val="20000"/>
              </a:spcBef>
              <a:buClr>
                <a:schemeClr val="accent1"/>
              </a:buClr>
              <a:buSzPct val="70000"/>
              <a:buFont typeface="Wingdings 2" pitchFamily="18" charset="2"/>
              <a:buAutoNum type="arabicPeriod"/>
              <a:defRPr/>
            </a:pPr>
            <a:r>
              <a:rPr lang="es-ES_tradnl" sz="1600" dirty="0">
                <a:latin typeface="Arial" charset="0"/>
              </a:rPr>
              <a:t>Estará correlacionado con el Plan de Empresa en su conjunto.</a:t>
            </a:r>
          </a:p>
          <a:p>
            <a:pPr>
              <a:lnSpc>
                <a:spcPct val="120000"/>
              </a:lnSpc>
              <a:spcBef>
                <a:spcPct val="20000"/>
              </a:spcBef>
              <a:buClr>
                <a:schemeClr val="accent1"/>
              </a:buClr>
              <a:buSzPct val="70000"/>
              <a:buFont typeface="Wingdings 2" pitchFamily="18" charset="2"/>
              <a:buNone/>
              <a:defRPr/>
            </a:pPr>
            <a:endParaRPr lang="es-ES_tradnl" sz="1600" dirty="0">
              <a:latin typeface="Arial" charset="0"/>
            </a:endParaRPr>
          </a:p>
          <a:p>
            <a:pPr>
              <a:lnSpc>
                <a:spcPct val="120000"/>
              </a:lnSpc>
              <a:spcBef>
                <a:spcPct val="20000"/>
              </a:spcBef>
              <a:buClr>
                <a:schemeClr val="accent1"/>
              </a:buClr>
              <a:buSzPct val="70000"/>
              <a:buFont typeface="Wingdings 2" pitchFamily="18" charset="2"/>
              <a:buNone/>
              <a:defRPr/>
            </a:pPr>
            <a:endParaRPr lang="es-ES_tradnl" sz="1600" dirty="0">
              <a:latin typeface="Arial" charset="0"/>
            </a:endParaRPr>
          </a:p>
          <a:p>
            <a:pPr>
              <a:lnSpc>
                <a:spcPct val="120000"/>
              </a:lnSpc>
              <a:spcBef>
                <a:spcPct val="20000"/>
              </a:spcBef>
              <a:buClr>
                <a:schemeClr val="accent1"/>
              </a:buClr>
              <a:buSzPct val="70000"/>
              <a:buFont typeface="Wingdings 2" pitchFamily="18" charset="2"/>
              <a:buNone/>
              <a:defRPr/>
            </a:pPr>
            <a:endParaRPr lang="es-ES_tradnl" sz="1800" dirty="0">
              <a:latin typeface="+mn-lt"/>
            </a:endParaRPr>
          </a:p>
        </p:txBody>
      </p:sp>
    </p:spTree>
    <p:extLst>
      <p:ext uri="{BB962C8B-B14F-4D97-AF65-F5344CB8AC3E}">
        <p14:creationId xmlns="" xmlns:p14="http://schemas.microsoft.com/office/powerpoint/2010/main" val="9649892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28600"/>
            <a:ext cx="8686800" cy="838200"/>
          </a:xfrm>
          <a:prstGeom prst="rect">
            <a:avLst/>
          </a:prstGeom>
        </p:spPr>
        <p:txBody>
          <a:bodyPr vert="horz" lIns="91440" tIns="45720" rIns="91440" bIns="45720" rtlCol="0" anchor="ctr">
            <a:normAutofit fontScale="975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s-ES_tradnl" sz="2800" b="1" i="0" u="none" strike="noStrike" kern="1200" cap="none" spc="0" normalizeH="0" baseline="0" noProof="0" dirty="0" smtClean="0">
                <a:ln>
                  <a:noFill/>
                </a:ln>
                <a:solidFill>
                  <a:srgbClr val="FF0000"/>
                </a:solidFill>
                <a:effectLst/>
                <a:uLnTx/>
                <a:uFillTx/>
                <a:latin typeface="Arial" charset="0"/>
                <a:ea typeface="+mj-ea"/>
                <a:cs typeface="+mj-cs"/>
              </a:rPr>
              <a:t>Puestos y perfiles requeridos: ejemplos</a:t>
            </a:r>
            <a:endParaRPr kumimoji="0" lang="es-ES_tradnl" sz="2800" b="1" i="0" u="none" strike="noStrike" kern="1200" cap="none" spc="0" normalizeH="0" baseline="0" noProof="0" dirty="0">
              <a:ln>
                <a:noFill/>
              </a:ln>
              <a:solidFill>
                <a:srgbClr val="FF0000"/>
              </a:solidFill>
              <a:effectLst/>
              <a:uLnTx/>
              <a:uFillTx/>
              <a:latin typeface="Arial" charset="0"/>
              <a:ea typeface="+mj-ea"/>
              <a:cs typeface="+mj-cs"/>
            </a:endParaRPr>
          </a:p>
        </p:txBody>
      </p:sp>
      <p:graphicFrame>
        <p:nvGraphicFramePr>
          <p:cNvPr id="3" name="2 Tabla"/>
          <p:cNvGraphicFramePr>
            <a:graphicFrameLocks noGrp="1"/>
          </p:cNvGraphicFramePr>
          <p:nvPr/>
        </p:nvGraphicFramePr>
        <p:xfrm>
          <a:off x="304800" y="1447800"/>
          <a:ext cx="8839200" cy="4910158"/>
        </p:xfrm>
        <a:graphic>
          <a:graphicData uri="http://schemas.openxmlformats.org/drawingml/2006/table">
            <a:tbl>
              <a:tblPr/>
              <a:tblGrid>
                <a:gridCol w="570878"/>
                <a:gridCol w="3911637"/>
                <a:gridCol w="4356685"/>
              </a:tblGrid>
              <a:tr h="286725">
                <a:tc>
                  <a:txBody>
                    <a:bodyPr/>
                    <a:lstStyle/>
                    <a:p>
                      <a:pPr algn="just">
                        <a:spcBef>
                          <a:spcPts val="600"/>
                        </a:spcBef>
                        <a:spcAft>
                          <a:spcPts val="600"/>
                        </a:spcAft>
                      </a:pPr>
                      <a:r>
                        <a:rPr lang="es-ES_tradnl" sz="1000" b="1" dirty="0">
                          <a:latin typeface="Arial"/>
                          <a:ea typeface="Times New Roman"/>
                          <a:cs typeface="Times New Roman"/>
                        </a:rPr>
                        <a:t>PUESTO</a:t>
                      </a:r>
                      <a:endParaRPr lang="es-ES" sz="1000" dirty="0">
                        <a:latin typeface="Tahoma"/>
                        <a:ea typeface="Times New Roman"/>
                        <a:cs typeface="Times New Roman"/>
                      </a:endParaRPr>
                    </a:p>
                  </a:txBody>
                  <a:tcPr marL="7224" marR="72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600"/>
                        </a:spcAft>
                      </a:pPr>
                      <a:r>
                        <a:rPr lang="es-ES_tradnl" sz="1000" b="1">
                          <a:latin typeface="Arial"/>
                          <a:ea typeface="Times New Roman"/>
                          <a:cs typeface="Times New Roman"/>
                        </a:rPr>
                        <a:t>DESCRIPCIÓN</a:t>
                      </a:r>
                      <a:endParaRPr lang="es-ES" sz="1000">
                        <a:latin typeface="Tahoma"/>
                        <a:ea typeface="Times New Roman"/>
                        <a:cs typeface="Times New Roman"/>
                      </a:endParaRPr>
                    </a:p>
                  </a:txBody>
                  <a:tcPr marL="7224" marR="72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600"/>
                        </a:spcAft>
                      </a:pPr>
                      <a:r>
                        <a:rPr lang="es-ES_tradnl" sz="1000" b="1" dirty="0">
                          <a:latin typeface="Arial"/>
                          <a:ea typeface="Times New Roman"/>
                          <a:cs typeface="Times New Roman"/>
                        </a:rPr>
                        <a:t>PERFIL</a:t>
                      </a:r>
                      <a:endParaRPr lang="es-ES" sz="1000" dirty="0">
                        <a:latin typeface="Tahoma"/>
                        <a:ea typeface="Times New Roman"/>
                        <a:cs typeface="Times New Roman"/>
                      </a:endParaRPr>
                    </a:p>
                  </a:txBody>
                  <a:tcPr marL="7224" marR="72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23433">
                <a:tc>
                  <a:txBody>
                    <a:bodyPr/>
                    <a:lstStyle/>
                    <a:p>
                      <a:pPr marL="71755" marR="71755" algn="ctr">
                        <a:spcBef>
                          <a:spcPts val="600"/>
                        </a:spcBef>
                        <a:spcAft>
                          <a:spcPts val="600"/>
                        </a:spcAft>
                      </a:pPr>
                      <a:r>
                        <a:rPr lang="es-ES_tradnl" sz="1000" dirty="0">
                          <a:latin typeface="Arial"/>
                          <a:ea typeface="Times New Roman"/>
                          <a:cs typeface="Times New Roman"/>
                        </a:rPr>
                        <a:t>Administrativo</a:t>
                      </a:r>
                      <a:endParaRPr lang="es-ES" sz="1000" dirty="0">
                        <a:latin typeface="Tahoma"/>
                        <a:ea typeface="Times New Roman"/>
                        <a:cs typeface="Times New Roman"/>
                      </a:endParaRPr>
                    </a:p>
                  </a:txBody>
                  <a:tcPr marL="7224" marR="7224"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6213" lvl="0" indent="-176213" algn="just">
                        <a:spcBef>
                          <a:spcPts val="0"/>
                        </a:spcBef>
                        <a:spcAft>
                          <a:spcPts val="0"/>
                        </a:spcAft>
                        <a:buFont typeface="Times New Roman"/>
                        <a:buChar char="-"/>
                        <a:tabLst>
                          <a:tab pos="228600" algn="l"/>
                        </a:tabLst>
                      </a:pPr>
                      <a:r>
                        <a:rPr lang="es-ES_tradnl" sz="1200" dirty="0">
                          <a:latin typeface="Arial"/>
                          <a:ea typeface="Times New Roman"/>
                          <a:cs typeface="Times New Roman"/>
                        </a:rPr>
                        <a:t>Será el responsable de llevar la administración del centro, con todo lo que ello implica (concertación de citas, horarios, recepción telefónica, realización de fichas etc.).</a:t>
                      </a:r>
                      <a:endParaRPr lang="es-ES" sz="1200" dirty="0">
                        <a:latin typeface="Tahoma"/>
                        <a:ea typeface="Times New Roman"/>
                        <a:cs typeface="Times New Roman"/>
                      </a:endParaRPr>
                    </a:p>
                    <a:p>
                      <a:pPr marL="176213" lvl="0" indent="-176213" algn="just">
                        <a:spcBef>
                          <a:spcPts val="0"/>
                        </a:spcBef>
                        <a:spcAft>
                          <a:spcPts val="0"/>
                        </a:spcAft>
                        <a:buFont typeface="Times New Roman"/>
                        <a:buChar char="-"/>
                        <a:tabLst>
                          <a:tab pos="228600" algn="l"/>
                        </a:tabLst>
                      </a:pPr>
                      <a:r>
                        <a:rPr lang="es-ES_tradnl" sz="1200" dirty="0">
                          <a:latin typeface="Arial"/>
                          <a:ea typeface="Times New Roman"/>
                          <a:cs typeface="Times New Roman"/>
                        </a:rPr>
                        <a:t>Encargado del control de personal y la coordinación de todo el equipo profesionales.</a:t>
                      </a:r>
                      <a:endParaRPr lang="es-ES" sz="1200" dirty="0">
                        <a:latin typeface="Tahoma"/>
                        <a:ea typeface="Times New Roman"/>
                        <a:cs typeface="Times New Roman"/>
                      </a:endParaRPr>
                    </a:p>
                    <a:p>
                      <a:pPr marL="176213" lvl="0" indent="-176213" algn="just">
                        <a:spcBef>
                          <a:spcPts val="0"/>
                        </a:spcBef>
                        <a:spcAft>
                          <a:spcPts val="0"/>
                        </a:spcAft>
                        <a:buFont typeface="Times New Roman"/>
                        <a:buChar char="-"/>
                        <a:tabLst>
                          <a:tab pos="228600" algn="l"/>
                        </a:tabLst>
                      </a:pPr>
                      <a:r>
                        <a:rPr lang="es-ES_tradnl" sz="1200" dirty="0">
                          <a:latin typeface="Arial"/>
                          <a:ea typeface="Times New Roman"/>
                          <a:cs typeface="Times New Roman"/>
                        </a:rPr>
                        <a:t>Responsable de realizar los inventarios, y velar por el buen aprovechamiento de los recursos disponibles.</a:t>
                      </a:r>
                      <a:endParaRPr lang="es-ES" sz="1200" dirty="0">
                        <a:latin typeface="Tahoma"/>
                        <a:ea typeface="Times New Roman"/>
                        <a:cs typeface="Times New Roman"/>
                      </a:endParaRPr>
                    </a:p>
                    <a:p>
                      <a:pPr marL="176213" lvl="0" indent="-176213" algn="just">
                        <a:spcBef>
                          <a:spcPts val="0"/>
                        </a:spcBef>
                        <a:spcAft>
                          <a:spcPts val="0"/>
                        </a:spcAft>
                        <a:buFont typeface="Times New Roman"/>
                        <a:buChar char="-"/>
                        <a:tabLst>
                          <a:tab pos="228600" algn="l"/>
                        </a:tabLst>
                      </a:pPr>
                      <a:r>
                        <a:rPr lang="es-ES_tradnl" sz="1200" dirty="0">
                          <a:latin typeface="Arial"/>
                          <a:ea typeface="Times New Roman"/>
                          <a:cs typeface="Times New Roman"/>
                        </a:rPr>
                        <a:t>Control de los usuarios, como de las familias y su situación administrativa dentro del centro.</a:t>
                      </a:r>
                      <a:endParaRPr lang="es-ES" sz="1200" dirty="0">
                        <a:latin typeface="Tahoma"/>
                        <a:ea typeface="Times New Roman"/>
                        <a:cs typeface="Times New Roman"/>
                      </a:endParaRPr>
                    </a:p>
                    <a:p>
                      <a:pPr marL="176213" lvl="0" indent="-176213" algn="just">
                        <a:spcBef>
                          <a:spcPts val="0"/>
                        </a:spcBef>
                        <a:spcAft>
                          <a:spcPts val="0"/>
                        </a:spcAft>
                        <a:buFont typeface="Times New Roman"/>
                        <a:buChar char="-"/>
                        <a:tabLst>
                          <a:tab pos="228600" algn="l"/>
                        </a:tabLst>
                      </a:pPr>
                      <a:r>
                        <a:rPr lang="es-ES_tradnl" sz="1200" dirty="0">
                          <a:latin typeface="Arial"/>
                          <a:ea typeface="Times New Roman"/>
                          <a:cs typeface="Times New Roman"/>
                        </a:rPr>
                        <a:t>Organización de horarios, y optimización de espacios a fin de garantizar la rentabilidad y productividad.</a:t>
                      </a:r>
                      <a:endParaRPr lang="es-ES" sz="1200" dirty="0">
                        <a:latin typeface="Tahoma"/>
                        <a:ea typeface="Times New Roman"/>
                        <a:cs typeface="Times New Roman"/>
                      </a:endParaRPr>
                    </a:p>
                    <a:p>
                      <a:pPr marL="176213" lvl="0" indent="-176213" algn="just">
                        <a:spcBef>
                          <a:spcPts val="0"/>
                        </a:spcBef>
                        <a:spcAft>
                          <a:spcPts val="0"/>
                        </a:spcAft>
                        <a:buFont typeface="Times New Roman"/>
                        <a:buChar char="-"/>
                        <a:tabLst>
                          <a:tab pos="228600" algn="l"/>
                        </a:tabLst>
                      </a:pPr>
                      <a:r>
                        <a:rPr lang="es-ES_tradnl" sz="1200" dirty="0">
                          <a:latin typeface="Arial"/>
                          <a:ea typeface="Times New Roman"/>
                          <a:cs typeface="Times New Roman"/>
                        </a:rPr>
                        <a:t>Elaborar informes que apoyen en trabajo de estadística, con el fin de evaluar el rendimiento del centro.</a:t>
                      </a:r>
                      <a:endParaRPr lang="es-ES" sz="1200" dirty="0">
                        <a:latin typeface="Tahoma"/>
                        <a:ea typeface="Times New Roman"/>
                        <a:cs typeface="Times New Roman"/>
                      </a:endParaRPr>
                    </a:p>
                    <a:p>
                      <a:pPr marL="176213" lvl="0" indent="-176213" algn="just">
                        <a:spcBef>
                          <a:spcPts val="0"/>
                        </a:spcBef>
                        <a:spcAft>
                          <a:spcPts val="0"/>
                        </a:spcAft>
                        <a:buFont typeface="Times New Roman"/>
                        <a:buChar char="-"/>
                        <a:tabLst>
                          <a:tab pos="228600" algn="l"/>
                        </a:tabLst>
                      </a:pPr>
                      <a:r>
                        <a:rPr lang="es-ES_tradnl" sz="1200" dirty="0">
                          <a:latin typeface="Arial"/>
                          <a:ea typeface="Times New Roman"/>
                          <a:cs typeface="Times New Roman"/>
                        </a:rPr>
                        <a:t>Evaluar las diferentes necesidades que pueden surgir, tanto materiales, humanas, o administrativas.</a:t>
                      </a:r>
                      <a:endParaRPr lang="es-ES" sz="1200" dirty="0">
                        <a:latin typeface="Tahoma"/>
                        <a:ea typeface="Times New Roman"/>
                        <a:cs typeface="Times New Roman"/>
                      </a:endParaRPr>
                    </a:p>
                    <a:p>
                      <a:pPr marL="176213" lvl="0" indent="-176213" algn="just">
                        <a:spcBef>
                          <a:spcPts val="0"/>
                        </a:spcBef>
                        <a:spcAft>
                          <a:spcPts val="0"/>
                        </a:spcAft>
                        <a:buFont typeface="Times New Roman"/>
                        <a:buChar char="-"/>
                        <a:tabLst>
                          <a:tab pos="228600" algn="l"/>
                        </a:tabLst>
                      </a:pPr>
                      <a:r>
                        <a:rPr lang="es-ES_tradnl" sz="1200" dirty="0">
                          <a:latin typeface="Arial"/>
                          <a:ea typeface="Times New Roman"/>
                          <a:cs typeface="Times New Roman"/>
                        </a:rPr>
                        <a:t>Reparto de encuestas para medir el grado de satisfacción de los usuarios.</a:t>
                      </a:r>
                      <a:endParaRPr lang="es-ES" sz="1200" dirty="0">
                        <a:latin typeface="Tahoma"/>
                        <a:ea typeface="Times New Roman"/>
                        <a:cs typeface="Times New Roman"/>
                      </a:endParaRPr>
                    </a:p>
                    <a:p>
                      <a:pPr marL="176213" lvl="0" indent="-176213" algn="just">
                        <a:spcBef>
                          <a:spcPts val="0"/>
                        </a:spcBef>
                        <a:spcAft>
                          <a:spcPts val="0"/>
                        </a:spcAft>
                        <a:buFont typeface="Times New Roman"/>
                        <a:buChar char="-"/>
                        <a:tabLst>
                          <a:tab pos="228600" algn="l"/>
                        </a:tabLst>
                      </a:pPr>
                      <a:r>
                        <a:rPr lang="es-ES_tradnl" sz="1200" dirty="0">
                          <a:latin typeface="Arial"/>
                          <a:ea typeface="Times New Roman"/>
                          <a:cs typeface="Times New Roman"/>
                        </a:rPr>
                        <a:t>Reparto de encuestas para medir el rendimiento de los diferentes profesionales.</a:t>
                      </a:r>
                      <a:endParaRPr lang="es-ES" sz="1200" dirty="0">
                        <a:latin typeface="Tahoma"/>
                        <a:ea typeface="Times New Roman"/>
                        <a:cs typeface="Times New Roman"/>
                      </a:endParaRPr>
                    </a:p>
                    <a:p>
                      <a:pPr marL="176213" lvl="0" indent="-176213" algn="just">
                        <a:spcBef>
                          <a:spcPts val="0"/>
                        </a:spcBef>
                        <a:spcAft>
                          <a:spcPts val="0"/>
                        </a:spcAft>
                        <a:buFont typeface="Times New Roman"/>
                        <a:buChar char="-"/>
                        <a:tabLst>
                          <a:tab pos="228600" algn="l"/>
                        </a:tabLst>
                      </a:pPr>
                      <a:r>
                        <a:rPr lang="es-ES_tradnl" sz="1200" dirty="0">
                          <a:latin typeface="Arial"/>
                          <a:ea typeface="Times New Roman"/>
                          <a:cs typeface="Times New Roman"/>
                        </a:rPr>
                        <a:t>Reparto de encuestas para medir el grado de conocimiento del centro en el entorno.</a:t>
                      </a:r>
                      <a:endParaRPr lang="es-ES" sz="1200" dirty="0">
                        <a:latin typeface="Tahoma"/>
                        <a:ea typeface="Times New Roman"/>
                        <a:cs typeface="Times New Roman"/>
                      </a:endParaRPr>
                    </a:p>
                  </a:txBody>
                  <a:tcPr marL="7224" marR="72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0" algn="just">
                        <a:spcBef>
                          <a:spcPts val="0"/>
                        </a:spcBef>
                        <a:spcAft>
                          <a:spcPts val="0"/>
                        </a:spcAft>
                        <a:buFont typeface="Times New Roman"/>
                        <a:buChar char="-"/>
                      </a:pPr>
                      <a:r>
                        <a:rPr lang="es-ES_tradnl" sz="1200" dirty="0">
                          <a:latin typeface="Arial"/>
                          <a:ea typeface="Times New Roman"/>
                          <a:cs typeface="Times New Roman"/>
                        </a:rPr>
                        <a:t>Diplomado en Administración o similar.:</a:t>
                      </a:r>
                      <a:endParaRPr lang="es-ES" sz="1200" dirty="0">
                        <a:latin typeface="Tahoma"/>
                        <a:ea typeface="Times New Roman"/>
                        <a:cs typeface="Times New Roman"/>
                      </a:endParaRPr>
                    </a:p>
                    <a:p>
                      <a:pPr marL="0" lvl="0" indent="0" algn="just">
                        <a:spcBef>
                          <a:spcPts val="0"/>
                        </a:spcBef>
                        <a:spcAft>
                          <a:spcPts val="0"/>
                        </a:spcAft>
                        <a:buFont typeface="Times New Roman"/>
                        <a:buChar char="-"/>
                      </a:pPr>
                      <a:r>
                        <a:rPr lang="es-ES_tradnl" sz="1200" dirty="0">
                          <a:latin typeface="Arial"/>
                          <a:ea typeface="Times New Roman"/>
                          <a:cs typeface="Times New Roman"/>
                        </a:rPr>
                        <a:t>Experiencia en administración de personal equipos de trabajo.</a:t>
                      </a:r>
                      <a:endParaRPr lang="es-ES" sz="1200" dirty="0">
                        <a:latin typeface="Tahoma"/>
                        <a:ea typeface="Times New Roman"/>
                        <a:cs typeface="Times New Roman"/>
                      </a:endParaRPr>
                    </a:p>
                    <a:p>
                      <a:pPr marL="0" lvl="0" indent="0" algn="just">
                        <a:spcBef>
                          <a:spcPts val="0"/>
                        </a:spcBef>
                        <a:spcAft>
                          <a:spcPts val="0"/>
                        </a:spcAft>
                        <a:buFont typeface="Times New Roman"/>
                        <a:buChar char="-"/>
                      </a:pPr>
                      <a:r>
                        <a:rPr lang="es-ES_tradnl" sz="1200" dirty="0">
                          <a:latin typeface="Arial"/>
                          <a:ea typeface="Times New Roman"/>
                          <a:cs typeface="Times New Roman"/>
                        </a:rPr>
                        <a:t>Capacidad de coordinación y organización.</a:t>
                      </a:r>
                      <a:endParaRPr lang="es-ES" sz="1200" dirty="0">
                        <a:latin typeface="Tahoma"/>
                        <a:ea typeface="Times New Roman"/>
                        <a:cs typeface="Times New Roman"/>
                      </a:endParaRPr>
                    </a:p>
                    <a:p>
                      <a:pPr marL="0" lvl="0" indent="0" algn="just">
                        <a:spcBef>
                          <a:spcPts val="0"/>
                        </a:spcBef>
                        <a:spcAft>
                          <a:spcPts val="0"/>
                        </a:spcAft>
                        <a:buFont typeface="Times New Roman"/>
                        <a:buChar char="-"/>
                      </a:pPr>
                      <a:r>
                        <a:rPr lang="es-ES_tradnl" sz="1200" dirty="0">
                          <a:latin typeface="Arial"/>
                          <a:ea typeface="Times New Roman"/>
                          <a:cs typeface="Times New Roman"/>
                        </a:rPr>
                        <a:t>Habilidades de comunicación, negociación y empatía.</a:t>
                      </a:r>
                      <a:endParaRPr lang="es-ES" sz="1200" dirty="0">
                        <a:latin typeface="Tahoma"/>
                        <a:ea typeface="Times New Roman"/>
                        <a:cs typeface="Times New Roman"/>
                      </a:endParaRPr>
                    </a:p>
                    <a:p>
                      <a:pPr marL="0" lvl="0" indent="0" algn="just">
                        <a:spcBef>
                          <a:spcPts val="0"/>
                        </a:spcBef>
                        <a:spcAft>
                          <a:spcPts val="0"/>
                        </a:spcAft>
                        <a:buFont typeface="Times New Roman"/>
                        <a:buChar char="-"/>
                        <a:tabLst>
                          <a:tab pos="4219575" algn="l"/>
                        </a:tabLst>
                      </a:pPr>
                      <a:r>
                        <a:rPr lang="es-ES_tradnl" sz="1200" dirty="0">
                          <a:latin typeface="Arial"/>
                          <a:ea typeface="Times New Roman"/>
                          <a:cs typeface="Times New Roman"/>
                        </a:rPr>
                        <a:t>Habilidades de orden, organización e implementación de programas y acciones que conlleven un trabajo interdisciplinar.</a:t>
                      </a:r>
                      <a:endParaRPr lang="es-ES" sz="1200" dirty="0">
                        <a:latin typeface="Tahoma"/>
                        <a:ea typeface="Times New Roman"/>
                        <a:cs typeface="Times New Roman"/>
                      </a:endParaRPr>
                    </a:p>
                    <a:p>
                      <a:pPr marL="0" lvl="0" indent="0" algn="just">
                        <a:spcBef>
                          <a:spcPts val="0"/>
                        </a:spcBef>
                        <a:spcAft>
                          <a:spcPts val="0"/>
                        </a:spcAft>
                        <a:buFont typeface="Times New Roman"/>
                        <a:buChar char="-"/>
                      </a:pPr>
                      <a:r>
                        <a:rPr lang="es-ES_tradnl" sz="1200" dirty="0">
                          <a:latin typeface="Arial"/>
                          <a:ea typeface="Times New Roman"/>
                          <a:cs typeface="Times New Roman"/>
                        </a:rPr>
                        <a:t>Requiere tener actitud de servicio, excelente presentación y trato.</a:t>
                      </a:r>
                      <a:endParaRPr lang="es-ES" sz="1200" dirty="0">
                        <a:latin typeface="Tahoma"/>
                        <a:ea typeface="Times New Roman"/>
                        <a:cs typeface="Times New Roman"/>
                      </a:endParaRPr>
                    </a:p>
                  </a:txBody>
                  <a:tcPr marL="7224" marR="72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 xmlns:p14="http://schemas.microsoft.com/office/powerpoint/2010/main" val="9649892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28600"/>
            <a:ext cx="8686800" cy="838200"/>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s-ES_tradnl" sz="2400" b="1" i="0" u="none" strike="noStrike" kern="1200" cap="none" spc="0" normalizeH="0" baseline="0" noProof="0" dirty="0" smtClean="0">
                <a:ln>
                  <a:noFill/>
                </a:ln>
                <a:solidFill>
                  <a:srgbClr val="FF0000"/>
                </a:solidFill>
                <a:effectLst/>
                <a:uLnTx/>
                <a:uFillTx/>
                <a:latin typeface="Arial" charset="0"/>
                <a:ea typeface="+mj-ea"/>
                <a:cs typeface="+mj-cs"/>
              </a:rPr>
              <a:t>NECESIDADES DE RECURSOS HUMANOS</a:t>
            </a:r>
            <a:endParaRPr kumimoji="0" lang="es-ES_tradnl" sz="2400" b="1" i="0" u="none" strike="noStrike" kern="1200" cap="none" spc="0" normalizeH="0" baseline="0" noProof="0" dirty="0">
              <a:ln>
                <a:noFill/>
              </a:ln>
              <a:solidFill>
                <a:srgbClr val="FF0000"/>
              </a:solidFill>
              <a:effectLst/>
              <a:uLnTx/>
              <a:uFillTx/>
              <a:latin typeface="Arial" charset="0"/>
              <a:ea typeface="+mj-ea"/>
              <a:cs typeface="+mj-cs"/>
            </a:endParaRPr>
          </a:p>
        </p:txBody>
      </p:sp>
      <p:sp>
        <p:nvSpPr>
          <p:cNvPr id="3" name="Rectangle 3"/>
          <p:cNvSpPr txBox="1">
            <a:spLocks noChangeArrowheads="1"/>
          </p:cNvSpPr>
          <p:nvPr/>
        </p:nvSpPr>
        <p:spPr bwMode="auto">
          <a:xfrm>
            <a:off x="685800" y="1295400"/>
            <a:ext cx="7772400" cy="4114800"/>
          </a:xfrm>
          <a:prstGeom prst="rect">
            <a:avLst/>
          </a:prstGeom>
          <a:noFill/>
          <a:ln w="9525">
            <a:noFill/>
            <a:miter lim="800000"/>
            <a:headEnd/>
            <a:tailEnd/>
          </a:ln>
        </p:spPr>
        <p:txBody>
          <a:bodyPr/>
          <a:lstStyle/>
          <a:p>
            <a:pPr>
              <a:lnSpc>
                <a:spcPct val="120000"/>
              </a:lnSpc>
              <a:spcBef>
                <a:spcPct val="20000"/>
              </a:spcBef>
              <a:buClr>
                <a:schemeClr val="accent1"/>
              </a:buClr>
              <a:buSzPct val="70000"/>
              <a:buFont typeface="Wingdings 2" pitchFamily="18" charset="2"/>
              <a:buNone/>
              <a:defRPr/>
            </a:pPr>
            <a:r>
              <a:rPr lang="es-ES_tradnl" sz="1600" dirty="0">
                <a:latin typeface="Arial" charset="0"/>
              </a:rPr>
              <a:t>En este apartado se:</a:t>
            </a:r>
          </a:p>
          <a:p>
            <a:pPr marL="342900" indent="-342900">
              <a:lnSpc>
                <a:spcPct val="120000"/>
              </a:lnSpc>
              <a:spcBef>
                <a:spcPct val="20000"/>
              </a:spcBef>
              <a:buClr>
                <a:schemeClr val="accent1"/>
              </a:buClr>
              <a:buSzPct val="70000"/>
              <a:buFont typeface="+mj-lt"/>
              <a:buAutoNum type="arabicPeriod"/>
              <a:defRPr/>
            </a:pPr>
            <a:r>
              <a:rPr lang="es-ES_tradnl" sz="1600" dirty="0">
                <a:latin typeface="Arial" charset="0"/>
              </a:rPr>
              <a:t>Establecerán as necesidades de personal en cada uno de los puestos identificados.</a:t>
            </a:r>
          </a:p>
          <a:p>
            <a:pPr marL="342900" indent="-342900">
              <a:lnSpc>
                <a:spcPct val="120000"/>
              </a:lnSpc>
              <a:spcBef>
                <a:spcPct val="20000"/>
              </a:spcBef>
              <a:buClr>
                <a:schemeClr val="accent1"/>
              </a:buClr>
              <a:buSzPct val="70000"/>
              <a:buFont typeface="+mj-lt"/>
              <a:buAutoNum type="arabicPeriod"/>
              <a:defRPr/>
            </a:pPr>
            <a:r>
              <a:rPr lang="es-ES_tradnl" sz="1600" dirty="0">
                <a:latin typeface="Arial" charset="0"/>
              </a:rPr>
              <a:t> Proyectarán las expectativas de crecimiento de la plantilla a lo largo del horizonte temporal objeto de planificación</a:t>
            </a:r>
          </a:p>
          <a:p>
            <a:pPr marL="342900" indent="-342900">
              <a:lnSpc>
                <a:spcPct val="120000"/>
              </a:lnSpc>
              <a:spcBef>
                <a:spcPct val="20000"/>
              </a:spcBef>
              <a:buClr>
                <a:schemeClr val="accent1"/>
              </a:buClr>
              <a:buSzPct val="70000"/>
              <a:buFont typeface="+mj-lt"/>
              <a:buAutoNum type="arabicPeriod"/>
              <a:defRPr/>
            </a:pPr>
            <a:r>
              <a:rPr lang="es-ES_tradnl" sz="1600" dirty="0">
                <a:latin typeface="Arial" charset="0"/>
              </a:rPr>
              <a:t>Incluirá el coste de personal que engloba las retribuciones (fijas y variables) así como otras cargas obligatorias impuestas por disposición legal.</a:t>
            </a:r>
          </a:p>
          <a:p>
            <a:pPr>
              <a:lnSpc>
                <a:spcPct val="120000"/>
              </a:lnSpc>
              <a:spcBef>
                <a:spcPct val="20000"/>
              </a:spcBef>
              <a:buClr>
                <a:schemeClr val="accent1"/>
              </a:buClr>
              <a:buSzPct val="70000"/>
              <a:buFont typeface="Wingdings 2" pitchFamily="18" charset="2"/>
              <a:buNone/>
              <a:defRPr/>
            </a:pPr>
            <a:endParaRPr lang="es-ES_tradnl" sz="1600" dirty="0">
              <a:latin typeface="Arial" charset="0"/>
            </a:endParaRPr>
          </a:p>
          <a:p>
            <a:pPr>
              <a:lnSpc>
                <a:spcPct val="120000"/>
              </a:lnSpc>
              <a:spcBef>
                <a:spcPct val="20000"/>
              </a:spcBef>
              <a:buClr>
                <a:schemeClr val="accent1"/>
              </a:buClr>
              <a:buSzPct val="70000"/>
              <a:buFont typeface="Wingdings 2" pitchFamily="18" charset="2"/>
              <a:buNone/>
              <a:defRPr/>
            </a:pPr>
            <a:endParaRPr lang="es-ES_tradnl" sz="1600" dirty="0">
              <a:latin typeface="Arial" charset="0"/>
            </a:endParaRPr>
          </a:p>
          <a:p>
            <a:pPr>
              <a:lnSpc>
                <a:spcPct val="120000"/>
              </a:lnSpc>
              <a:spcBef>
                <a:spcPct val="20000"/>
              </a:spcBef>
              <a:buClr>
                <a:schemeClr val="accent1"/>
              </a:buClr>
              <a:buSzPct val="70000"/>
              <a:buFont typeface="Wingdings 2" pitchFamily="18" charset="2"/>
              <a:buNone/>
              <a:defRPr/>
            </a:pPr>
            <a:endParaRPr lang="es-ES_tradnl" sz="1800" dirty="0">
              <a:latin typeface="+mn-lt"/>
            </a:endParaRPr>
          </a:p>
        </p:txBody>
      </p:sp>
    </p:spTree>
    <p:extLst>
      <p:ext uri="{BB962C8B-B14F-4D97-AF65-F5344CB8AC3E}">
        <p14:creationId xmlns="" xmlns:p14="http://schemas.microsoft.com/office/powerpoint/2010/main" val="9649892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28600"/>
            <a:ext cx="8686800" cy="838200"/>
          </a:xfrm>
          <a:prstGeom prst="rect">
            <a:avLst/>
          </a:prstGeom>
        </p:spPr>
        <p:txBody>
          <a:bodyPr vert="horz" lIns="91440" tIns="45720" rIns="91440" bIns="45720" rtlCol="0" anchor="ctr">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s-ES_tradnl" sz="2400" b="1" i="0" u="none" strike="noStrike" kern="1200" cap="none" spc="0" normalizeH="0" baseline="0" noProof="0" dirty="0" smtClean="0">
                <a:ln>
                  <a:noFill/>
                </a:ln>
                <a:solidFill>
                  <a:srgbClr val="FF0000"/>
                </a:solidFill>
                <a:effectLst/>
                <a:uLnTx/>
                <a:uFillTx/>
                <a:latin typeface="Arial" charset="0"/>
                <a:ea typeface="+mj-ea"/>
                <a:cs typeface="+mj-cs"/>
              </a:rPr>
              <a:t>NECESIDADES DE RECURSOS HUMANOS: ejemplo</a:t>
            </a:r>
            <a:endParaRPr kumimoji="0" lang="es-ES_tradnl" sz="2400" b="1" i="0" u="none" strike="noStrike" kern="1200" cap="none" spc="0" normalizeH="0" baseline="0" noProof="0" dirty="0">
              <a:ln>
                <a:noFill/>
              </a:ln>
              <a:solidFill>
                <a:srgbClr val="FF0000"/>
              </a:solidFill>
              <a:effectLst/>
              <a:uLnTx/>
              <a:uFillTx/>
              <a:latin typeface="Arial" charset="0"/>
              <a:ea typeface="+mj-ea"/>
              <a:cs typeface="+mj-cs"/>
            </a:endParaRPr>
          </a:p>
        </p:txBody>
      </p:sp>
      <p:pic>
        <p:nvPicPr>
          <p:cNvPr id="77826" name="Picture 2"/>
          <p:cNvPicPr>
            <a:picLocks noChangeAspect="1" noChangeArrowheads="1"/>
          </p:cNvPicPr>
          <p:nvPr/>
        </p:nvPicPr>
        <p:blipFill>
          <a:blip r:embed="rId2"/>
          <a:srcRect/>
          <a:stretch>
            <a:fillRect/>
          </a:stretch>
        </p:blipFill>
        <p:spPr bwMode="auto">
          <a:xfrm>
            <a:off x="1533525" y="1390650"/>
            <a:ext cx="6552624" cy="4395804"/>
          </a:xfrm>
          <a:prstGeom prst="rect">
            <a:avLst/>
          </a:prstGeom>
          <a:noFill/>
          <a:ln w="9525">
            <a:noFill/>
            <a:miter lim="800000"/>
            <a:headEnd/>
            <a:tailEnd/>
          </a:ln>
          <a:effectLst/>
        </p:spPr>
      </p:pic>
    </p:spTree>
    <p:extLst>
      <p:ext uri="{BB962C8B-B14F-4D97-AF65-F5344CB8AC3E}">
        <p14:creationId xmlns="" xmlns:p14="http://schemas.microsoft.com/office/powerpoint/2010/main" val="9649892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457200" y="228600"/>
            <a:ext cx="8686800" cy="838200"/>
          </a:xfrm>
          <a:prstGeom prst="rect">
            <a:avLst/>
          </a:prstGeom>
        </p:spPr>
        <p:txBody>
          <a:bodyPr vert="horz" lIns="91440" tIns="45720" rIns="91440" bIns="45720" rtlCol="0" anchor="ctr">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s-ES_tradnl" sz="2400" b="1" i="0" u="none" strike="noStrike" kern="1200" cap="none" spc="0" normalizeH="0" baseline="0" noProof="0" dirty="0" smtClean="0">
                <a:ln>
                  <a:noFill/>
                </a:ln>
                <a:solidFill>
                  <a:srgbClr val="FF0000"/>
                </a:solidFill>
                <a:effectLst/>
                <a:uLnTx/>
                <a:uFillTx/>
                <a:latin typeface="Arial" charset="0"/>
                <a:ea typeface="+mj-ea"/>
                <a:cs typeface="+mj-cs"/>
              </a:rPr>
              <a:t>NECESIDADES DE RECURSOS HUMANOS: ejemplo</a:t>
            </a:r>
            <a:endParaRPr kumimoji="0" lang="es-ES_tradnl" sz="2400" b="1" i="0" u="none" strike="noStrike" kern="1200" cap="none" spc="0" normalizeH="0" baseline="0" noProof="0" dirty="0">
              <a:ln>
                <a:noFill/>
              </a:ln>
              <a:solidFill>
                <a:srgbClr val="FF0000"/>
              </a:solidFill>
              <a:effectLst/>
              <a:uLnTx/>
              <a:uFillTx/>
              <a:latin typeface="Arial" charset="0"/>
              <a:ea typeface="+mj-ea"/>
              <a:cs typeface="+mj-cs"/>
            </a:endParaRPr>
          </a:p>
        </p:txBody>
      </p:sp>
      <p:pic>
        <p:nvPicPr>
          <p:cNvPr id="78850" name="Picture 2"/>
          <p:cNvPicPr>
            <a:picLocks noChangeAspect="1" noChangeArrowheads="1"/>
          </p:cNvPicPr>
          <p:nvPr/>
        </p:nvPicPr>
        <p:blipFill>
          <a:blip r:embed="rId2"/>
          <a:srcRect/>
          <a:stretch>
            <a:fillRect/>
          </a:stretch>
        </p:blipFill>
        <p:spPr bwMode="auto">
          <a:xfrm>
            <a:off x="642910" y="1714488"/>
            <a:ext cx="8312759" cy="3429013"/>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457200" y="219060"/>
            <a:ext cx="8686800" cy="838200"/>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s-ES_tradnl" sz="3200" b="1" i="0" u="none" strike="noStrike" kern="1200" cap="none" spc="0" normalizeH="0" baseline="0" noProof="0" smtClean="0">
                <a:ln>
                  <a:noFill/>
                </a:ln>
                <a:effectLst/>
                <a:uLnTx/>
                <a:uFillTx/>
                <a:latin typeface="Arial" charset="0"/>
                <a:ea typeface="+mj-ea"/>
                <a:cs typeface="+mj-cs"/>
              </a:rPr>
              <a:t>Políticas DE RECURSOS HUMANOS</a:t>
            </a:r>
            <a:endParaRPr kumimoji="0" lang="es-ES_tradnl" sz="3200" b="1" i="0" u="none" strike="noStrike" kern="1200" cap="none" spc="0" normalizeH="0" baseline="0" noProof="0" dirty="0">
              <a:ln>
                <a:noFill/>
              </a:ln>
              <a:effectLst/>
              <a:uLnTx/>
              <a:uFillTx/>
              <a:latin typeface="Arial" charset="0"/>
              <a:ea typeface="+mj-ea"/>
              <a:cs typeface="+mj-cs"/>
            </a:endParaRPr>
          </a:p>
        </p:txBody>
      </p:sp>
      <p:sp>
        <p:nvSpPr>
          <p:cNvPr id="6" name="Rectangle 3"/>
          <p:cNvSpPr txBox="1">
            <a:spLocks noChangeArrowheads="1"/>
          </p:cNvSpPr>
          <p:nvPr/>
        </p:nvSpPr>
        <p:spPr bwMode="auto">
          <a:xfrm>
            <a:off x="685800" y="1285860"/>
            <a:ext cx="7772400" cy="4114800"/>
          </a:xfrm>
          <a:prstGeom prst="rect">
            <a:avLst/>
          </a:prstGeom>
          <a:noFill/>
          <a:ln w="9525">
            <a:noFill/>
            <a:miter lim="800000"/>
            <a:headEnd/>
            <a:tailEnd/>
          </a:ln>
        </p:spPr>
        <p:txBody>
          <a:bodyPr/>
          <a:lstStyle/>
          <a:p>
            <a:pPr>
              <a:lnSpc>
                <a:spcPct val="120000"/>
              </a:lnSpc>
              <a:spcBef>
                <a:spcPct val="20000"/>
              </a:spcBef>
              <a:buClr>
                <a:schemeClr val="accent1"/>
              </a:buClr>
              <a:buSzPct val="70000"/>
              <a:buFont typeface="Wingdings 2" pitchFamily="18" charset="2"/>
              <a:buNone/>
              <a:defRPr/>
            </a:pPr>
            <a:r>
              <a:rPr lang="es-ES_tradnl" sz="1600" dirty="0">
                <a:latin typeface="Arial" charset="0"/>
              </a:rPr>
              <a:t>La puesta en marcha de la empresa requerirá la aplicación de un conjunto de políticas de recursos humanos que, por un lado, faciliten el alcance de los objetivos globales del negocio, y por otro, contribuyan a la satisfacción de las personas que ocupan esos puestos.</a:t>
            </a:r>
          </a:p>
          <a:p>
            <a:pPr marL="342900" indent="-342900">
              <a:lnSpc>
                <a:spcPct val="120000"/>
              </a:lnSpc>
              <a:spcBef>
                <a:spcPct val="20000"/>
              </a:spcBef>
              <a:buClr>
                <a:schemeClr val="accent1"/>
              </a:buClr>
              <a:buSzPct val="70000"/>
              <a:buFont typeface="+mj-lt"/>
              <a:buAutoNum type="arabicPeriod"/>
              <a:defRPr/>
            </a:pPr>
            <a:r>
              <a:rPr lang="es-ES_tradnl" sz="1600" dirty="0">
                <a:latin typeface="Arial" charset="0"/>
              </a:rPr>
              <a:t>Políticas de selección (provisión).</a:t>
            </a:r>
          </a:p>
          <a:p>
            <a:pPr marL="342900" indent="-342900">
              <a:lnSpc>
                <a:spcPct val="120000"/>
              </a:lnSpc>
              <a:spcBef>
                <a:spcPct val="20000"/>
              </a:spcBef>
              <a:buClr>
                <a:schemeClr val="accent1"/>
              </a:buClr>
              <a:buSzPct val="70000"/>
              <a:buFont typeface="+mj-lt"/>
              <a:buAutoNum type="arabicPeriod"/>
              <a:defRPr/>
            </a:pPr>
            <a:r>
              <a:rPr lang="es-ES_tradnl" sz="1600" dirty="0">
                <a:latin typeface="Arial" charset="0"/>
              </a:rPr>
              <a:t>Políticas de retribución, compensación e incentivos (mantenimiento).</a:t>
            </a:r>
          </a:p>
          <a:p>
            <a:pPr marL="342900" indent="-342900">
              <a:lnSpc>
                <a:spcPct val="120000"/>
              </a:lnSpc>
              <a:spcBef>
                <a:spcPct val="20000"/>
              </a:spcBef>
              <a:buClr>
                <a:schemeClr val="accent1"/>
              </a:buClr>
              <a:buSzPct val="70000"/>
              <a:buFont typeface="+mj-lt"/>
              <a:buAutoNum type="arabicPeriod"/>
              <a:defRPr/>
            </a:pPr>
            <a:r>
              <a:rPr lang="es-ES_tradnl" sz="1600" dirty="0">
                <a:latin typeface="Arial" charset="0"/>
              </a:rPr>
              <a:t>Políticas de formación y capacitación (desarrollo).</a:t>
            </a:r>
          </a:p>
          <a:p>
            <a:pPr marL="342900" indent="-342900">
              <a:lnSpc>
                <a:spcPct val="120000"/>
              </a:lnSpc>
              <a:spcBef>
                <a:spcPct val="20000"/>
              </a:spcBef>
              <a:buClr>
                <a:schemeClr val="accent1"/>
              </a:buClr>
              <a:buSzPct val="70000"/>
              <a:buFont typeface="+mj-lt"/>
              <a:buAutoNum type="arabicPeriod"/>
              <a:defRPr/>
            </a:pPr>
            <a:r>
              <a:rPr lang="es-ES_tradnl" sz="1600" dirty="0">
                <a:latin typeface="Arial" charset="0"/>
              </a:rPr>
              <a:t>Políticas de seguimiento y control.</a:t>
            </a:r>
          </a:p>
          <a:p>
            <a:pPr>
              <a:lnSpc>
                <a:spcPct val="120000"/>
              </a:lnSpc>
              <a:spcBef>
                <a:spcPct val="20000"/>
              </a:spcBef>
              <a:buClr>
                <a:schemeClr val="accent1"/>
              </a:buClr>
              <a:buSzPct val="70000"/>
              <a:buFont typeface="Wingdings 2" pitchFamily="18" charset="2"/>
              <a:buNone/>
              <a:defRPr/>
            </a:pPr>
            <a:endParaRPr lang="es-ES_tradnl" sz="1600" dirty="0">
              <a:latin typeface="Arial" charset="0"/>
            </a:endParaRPr>
          </a:p>
          <a:p>
            <a:pPr>
              <a:lnSpc>
                <a:spcPct val="120000"/>
              </a:lnSpc>
              <a:spcBef>
                <a:spcPct val="20000"/>
              </a:spcBef>
              <a:buClr>
                <a:schemeClr val="accent1"/>
              </a:buClr>
              <a:buSzPct val="70000"/>
              <a:buFont typeface="Wingdings 2" pitchFamily="18" charset="2"/>
              <a:buNone/>
              <a:defRPr/>
            </a:pPr>
            <a:endParaRPr lang="es-ES_tradnl" sz="1600" dirty="0">
              <a:latin typeface="Arial" charset="0"/>
            </a:endParaRPr>
          </a:p>
          <a:p>
            <a:pPr>
              <a:lnSpc>
                <a:spcPct val="120000"/>
              </a:lnSpc>
              <a:spcBef>
                <a:spcPct val="20000"/>
              </a:spcBef>
              <a:buClr>
                <a:schemeClr val="accent1"/>
              </a:buClr>
              <a:buSzPct val="70000"/>
              <a:buFont typeface="Wingdings 2" pitchFamily="18" charset="2"/>
              <a:buNone/>
              <a:defRPr/>
            </a:pPr>
            <a:endParaRPr lang="es-ES_tradnl" sz="1800" dirty="0">
              <a:latin typeface="+mn-lt"/>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571472" y="2928934"/>
            <a:ext cx="8229600" cy="642942"/>
          </a:xfrm>
          <a:prstGeom prst="rect">
            <a:avLst/>
          </a:prstGeom>
        </p:spPr>
        <p:txBody>
          <a:bodyPr vert="horz" lIns="91440" tIns="45720" rIns="91440" bIns="45720" rtlCol="0" anchor="ctr">
            <a:normAutofit fontScale="92500" lnSpcReduction="200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s-CO" sz="4400" b="1" i="0" u="none" strike="noStrike" kern="1200" cap="none" spc="0" normalizeH="0" baseline="0" noProof="0" dirty="0" smtClean="0">
                <a:ln>
                  <a:noFill/>
                </a:ln>
                <a:solidFill>
                  <a:srgbClr val="FF0000"/>
                </a:solidFill>
                <a:effectLst/>
                <a:uLnTx/>
                <a:uFillTx/>
                <a:latin typeface="+mj-lt"/>
                <a:ea typeface="+mj-ea"/>
                <a:cs typeface="+mj-cs"/>
              </a:rPr>
              <a:t>FACTIBILIDAD LEGAL</a:t>
            </a:r>
            <a:endParaRPr kumimoji="0" lang="es-CO" sz="4400" b="1" i="0" u="none" strike="noStrike" kern="1200" cap="none" spc="0" normalizeH="0" baseline="0" noProof="0" dirty="0">
              <a:ln>
                <a:noFill/>
              </a:ln>
              <a:solidFill>
                <a:srgbClr val="FF0000"/>
              </a:solidFill>
              <a:effectLst/>
              <a:uLnTx/>
              <a:uFillTx/>
              <a:latin typeface="+mj-lt"/>
              <a:ea typeface="+mj-ea"/>
              <a:cs typeface="+mj-cs"/>
            </a:endParaRPr>
          </a:p>
        </p:txBody>
      </p:sp>
    </p:spTree>
    <p:extLst>
      <p:ext uri="{BB962C8B-B14F-4D97-AF65-F5344CB8AC3E}">
        <p14:creationId xmlns="" xmlns:p14="http://schemas.microsoft.com/office/powerpoint/2010/main" val="9649892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
          <p:cNvSpPr txBox="1">
            <a:spLocks/>
          </p:cNvSpPr>
          <p:nvPr/>
        </p:nvSpPr>
        <p:spPr>
          <a:xfrm>
            <a:off x="485804" y="1636731"/>
            <a:ext cx="8229600" cy="4364037"/>
          </a:xfrm>
          <a:prstGeom prst="rect">
            <a:avLst/>
          </a:prstGeom>
        </p:spPr>
        <p:txBody>
          <a:bodyPr/>
          <a:lstStyle/>
          <a:p>
            <a:pPr marL="342900" marR="0" lvl="0" indent="-342900" algn="just" defTabSz="457200" rtl="0" eaLnBrk="1" fontAlgn="auto" latinLnBrk="0" hangingPunct="1">
              <a:lnSpc>
                <a:spcPct val="100000"/>
              </a:lnSpc>
              <a:spcBef>
                <a:spcPct val="20000"/>
              </a:spcBef>
              <a:spcAft>
                <a:spcPts val="0"/>
              </a:spcAft>
              <a:buClrTx/>
              <a:buSzTx/>
              <a:tabLst/>
              <a:defRPr/>
            </a:pPr>
            <a:r>
              <a:rPr kumimoji="0" lang="es-CO" sz="2800" b="0" i="0" u="none" strike="noStrike" kern="1200" cap="none" spc="0" normalizeH="0" baseline="0" noProof="0" dirty="0" smtClean="0">
                <a:ln>
                  <a:noFill/>
                </a:ln>
                <a:solidFill>
                  <a:schemeClr val="tx1"/>
                </a:solidFill>
                <a:effectLst/>
                <a:uLnTx/>
                <a:uFillTx/>
                <a:latin typeface="+mn-lt"/>
                <a:ea typeface="+mn-ea"/>
                <a:cs typeface="+mn-cs"/>
              </a:rPr>
              <a:t>	Determina si existe una estructura funcional y/o divisional de tipo formal o informal que apoyen y faciliten las relaciones entre personal, sean empleados o gerentes, de tal manera que provoquen un mejor aprovechamiento de los recursos especializados y una mayor eficiencia y coordinación entre los que diseñan, procesan, producen y comercializan los productos o servicios.</a:t>
            </a:r>
          </a:p>
        </p:txBody>
      </p:sp>
      <p:sp>
        <p:nvSpPr>
          <p:cNvPr id="7" name="Title 2"/>
          <p:cNvSpPr txBox="1">
            <a:spLocks/>
          </p:cNvSpPr>
          <p:nvPr/>
        </p:nvSpPr>
        <p:spPr>
          <a:xfrm>
            <a:off x="485804" y="357166"/>
            <a:ext cx="8229600" cy="642942"/>
          </a:xfrm>
          <a:prstGeom prst="rect">
            <a:avLst/>
          </a:prstGeom>
        </p:spPr>
        <p:txBody>
          <a:bodyPr vert="horz" lIns="91440" tIns="45720" rIns="91440" bIns="45720" rtlCol="0" anchor="ctr">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s-CO" sz="3200" b="1" i="0" u="none" strike="noStrike" kern="1200" cap="none" spc="0" normalizeH="0" baseline="0" noProof="0" dirty="0" smtClean="0">
                <a:ln>
                  <a:noFill/>
                </a:ln>
                <a:solidFill>
                  <a:srgbClr val="FF0000"/>
                </a:solidFill>
                <a:effectLst/>
                <a:uLnTx/>
                <a:uFillTx/>
                <a:latin typeface="+mj-lt"/>
                <a:ea typeface="+mj-ea"/>
                <a:cs typeface="+mj-cs"/>
              </a:rPr>
              <a:t>FACTIBILIDAD ORGANIZACIONAL</a:t>
            </a:r>
            <a:endParaRPr kumimoji="0" lang="es-CO" sz="3200" b="1" i="0" u="none" strike="noStrike" kern="1200" cap="none" spc="0" normalizeH="0" baseline="0" noProof="0" dirty="0">
              <a:ln>
                <a:noFill/>
              </a:ln>
              <a:solidFill>
                <a:srgbClr val="FF0000"/>
              </a:solidFill>
              <a:effectLst/>
              <a:uLnTx/>
              <a:uFillTx/>
              <a:latin typeface="+mj-lt"/>
              <a:ea typeface="+mj-ea"/>
              <a:cs typeface="+mj-cs"/>
            </a:endParaRPr>
          </a:p>
        </p:txBody>
      </p:sp>
    </p:spTree>
    <p:extLst>
      <p:ext uri="{BB962C8B-B14F-4D97-AF65-F5344CB8AC3E}">
        <p14:creationId xmlns="" xmlns:p14="http://schemas.microsoft.com/office/powerpoint/2010/main" val="96498928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txBox="1">
            <a:spLocks/>
          </p:cNvSpPr>
          <p:nvPr/>
        </p:nvSpPr>
        <p:spPr>
          <a:xfrm>
            <a:off x="517556" y="1500174"/>
            <a:ext cx="5194300" cy="3225800"/>
          </a:xfrm>
          <a:prstGeom prst="rect">
            <a:avLst/>
          </a:prstGeom>
        </p:spPr>
        <p:txBody>
          <a:bodyPr/>
          <a:lstStyle/>
          <a:p>
            <a:pPr marL="342900" marR="0" lvl="0" indent="-342900" algn="just" defTabSz="457200" rtl="0" eaLnBrk="1" fontAlgn="auto" latinLnBrk="0" hangingPunct="1">
              <a:lnSpc>
                <a:spcPct val="100000"/>
              </a:lnSpc>
              <a:spcBef>
                <a:spcPct val="20000"/>
              </a:spcBef>
              <a:spcAft>
                <a:spcPts val="0"/>
              </a:spcAft>
              <a:buClrTx/>
              <a:buSzTx/>
              <a:tabLst/>
              <a:defRPr/>
            </a:pPr>
            <a:r>
              <a:rPr kumimoji="0" lang="es-CO" sz="2400" b="0" i="0" u="none" strike="noStrike" kern="1200" cap="none" spc="0" normalizeH="0" baseline="0" noProof="0" dirty="0" smtClean="0">
                <a:ln>
                  <a:noFill/>
                </a:ln>
                <a:solidFill>
                  <a:schemeClr val="tx1"/>
                </a:solidFill>
                <a:effectLst/>
                <a:uLnTx/>
                <a:uFillTx/>
                <a:latin typeface="+mn-lt"/>
                <a:ea typeface="+mn-ea"/>
                <a:cs typeface="+mn-cs"/>
              </a:rPr>
              <a:t>	El estudio de viabilidad legal debe informar si la legalidad vigente permite, o más bien no impide la realización del proyecto empresarial. </a:t>
            </a:r>
          </a:p>
          <a:p>
            <a:pPr marL="342900" marR="0" lvl="0" indent="-342900" algn="just" defTabSz="457200" rtl="0" eaLnBrk="1" fontAlgn="auto" latinLnBrk="0" hangingPunct="1">
              <a:lnSpc>
                <a:spcPct val="100000"/>
              </a:lnSpc>
              <a:spcBef>
                <a:spcPct val="20000"/>
              </a:spcBef>
              <a:spcAft>
                <a:spcPts val="0"/>
              </a:spcAft>
              <a:buClrTx/>
              <a:buSzTx/>
              <a:tabLst/>
              <a:defRPr/>
            </a:pPr>
            <a:endParaRPr lang="es-CO" sz="2400" dirty="0" smtClean="0"/>
          </a:p>
          <a:p>
            <a:pPr marL="342900" marR="0" lvl="0" indent="-342900" algn="just" defTabSz="457200" rtl="0" eaLnBrk="1" fontAlgn="auto" latinLnBrk="0" hangingPunct="1">
              <a:lnSpc>
                <a:spcPct val="100000"/>
              </a:lnSpc>
              <a:spcBef>
                <a:spcPct val="20000"/>
              </a:spcBef>
              <a:spcAft>
                <a:spcPts val="0"/>
              </a:spcAft>
              <a:buClrTx/>
              <a:buSzTx/>
              <a:tabLst/>
              <a:defRPr/>
            </a:pPr>
            <a:r>
              <a:rPr kumimoji="0" lang="es-CO" sz="2400" b="0" i="0" u="none" strike="noStrike" kern="1200" cap="none" spc="0" normalizeH="0" baseline="0" noProof="0" dirty="0" smtClean="0">
                <a:ln>
                  <a:noFill/>
                </a:ln>
                <a:solidFill>
                  <a:schemeClr val="tx1"/>
                </a:solidFill>
                <a:effectLst/>
                <a:uLnTx/>
                <a:uFillTx/>
                <a:latin typeface="+mn-lt"/>
                <a:ea typeface="+mn-ea"/>
                <a:cs typeface="+mn-cs"/>
              </a:rPr>
              <a:t>	Este estudio de viabilidad, al igual que los otros, en lo posible debe ser efectuado por expertos y el encargado de evaluar la factibilidad global del proyecto ha de seguir la orientación de los especialistas.</a:t>
            </a:r>
          </a:p>
          <a:p>
            <a:pPr marL="342900" marR="0" lvl="0" indent="-342900" algn="l" defTabSz="457200" rtl="0" eaLnBrk="1" fontAlgn="auto" latinLnBrk="0" hangingPunct="1">
              <a:lnSpc>
                <a:spcPct val="100000"/>
              </a:lnSpc>
              <a:spcBef>
                <a:spcPct val="20000"/>
              </a:spcBef>
              <a:spcAft>
                <a:spcPts val="0"/>
              </a:spcAft>
              <a:buClrTx/>
              <a:buSzTx/>
              <a:tabLst/>
              <a:defRPr/>
            </a:pPr>
            <a:endParaRPr kumimoji="0" lang="es-CO" sz="2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3" name="Title 2"/>
          <p:cNvSpPr txBox="1">
            <a:spLocks/>
          </p:cNvSpPr>
          <p:nvPr/>
        </p:nvSpPr>
        <p:spPr>
          <a:xfrm>
            <a:off x="506443" y="285728"/>
            <a:ext cx="8229600" cy="642942"/>
          </a:xfrm>
          <a:prstGeom prst="rect">
            <a:avLst/>
          </a:prstGeom>
        </p:spPr>
        <p:txBody>
          <a:bodyPr vert="horz" lIns="91440" tIns="45720" rIns="91440" bIns="45720" rtlCol="0" anchor="ctr">
            <a:normAutofit fontScale="92500" lnSpcReduction="200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s-CO" sz="4400" b="0" i="0" u="none" strike="noStrike" kern="1200" cap="none" spc="0" normalizeH="0" baseline="0" noProof="0" dirty="0" smtClean="0">
                <a:ln>
                  <a:noFill/>
                </a:ln>
                <a:solidFill>
                  <a:srgbClr val="FF0000"/>
                </a:solidFill>
                <a:effectLst/>
                <a:uLnTx/>
                <a:uFillTx/>
                <a:latin typeface="+mj-lt"/>
                <a:ea typeface="+mj-ea"/>
                <a:cs typeface="+mj-cs"/>
              </a:rPr>
              <a:t>FACTIBILIDAD LEGAL</a:t>
            </a:r>
            <a:endParaRPr kumimoji="0" lang="es-CO" sz="4400" b="0" i="0" u="none" strike="noStrike" kern="1200" cap="none" spc="0" normalizeH="0" baseline="0" noProof="0" dirty="0">
              <a:ln>
                <a:noFill/>
              </a:ln>
              <a:solidFill>
                <a:srgbClr val="FF0000"/>
              </a:solidFill>
              <a:effectLst/>
              <a:uLnTx/>
              <a:uFillTx/>
              <a:latin typeface="+mj-lt"/>
              <a:ea typeface="+mj-ea"/>
              <a:cs typeface="+mj-cs"/>
            </a:endParaRPr>
          </a:p>
        </p:txBody>
      </p:sp>
      <p:pic>
        <p:nvPicPr>
          <p:cNvPr id="4" name="Picture 7" descr="http://ruizypastorabogados.files.wordpress.com/2011/02/leyes.jpg"/>
          <p:cNvPicPr>
            <a:picLocks noChangeAspect="1" noChangeArrowheads="1"/>
          </p:cNvPicPr>
          <p:nvPr/>
        </p:nvPicPr>
        <p:blipFill>
          <a:blip r:embed="rId2"/>
          <a:srcRect/>
          <a:stretch>
            <a:fillRect/>
          </a:stretch>
        </p:blipFill>
        <p:spPr bwMode="auto">
          <a:xfrm>
            <a:off x="5853143" y="1776409"/>
            <a:ext cx="3148013" cy="3330575"/>
          </a:xfrm>
          <a:prstGeom prst="rect">
            <a:avLst/>
          </a:prstGeom>
          <a:noFill/>
          <a:ln w="9525">
            <a:noFill/>
            <a:miter lim="800000"/>
            <a:headEnd/>
            <a:tailEnd/>
          </a:ln>
        </p:spPr>
      </p:pic>
    </p:spTree>
    <p:extLst>
      <p:ext uri="{BB962C8B-B14F-4D97-AF65-F5344CB8AC3E}">
        <p14:creationId xmlns="" xmlns:p14="http://schemas.microsoft.com/office/powerpoint/2010/main" val="9649892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14290"/>
            <a:ext cx="8229600" cy="642942"/>
          </a:xfrm>
          <a:prstGeom prst="rect">
            <a:avLst/>
          </a:prstGeom>
        </p:spPr>
        <p:txBody>
          <a:bodyPr vert="horz" lIns="91440" tIns="45720" rIns="91440" bIns="45720" rtlCol="0" anchor="ctr">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s-ES" sz="4000" b="0" i="0" u="none" strike="noStrike" kern="1200" cap="none" spc="0" normalizeH="0" baseline="0" noProof="0" dirty="0" smtClean="0">
                <a:ln>
                  <a:noFill/>
                </a:ln>
                <a:solidFill>
                  <a:srgbClr val="FF0000"/>
                </a:solidFill>
                <a:effectLst/>
                <a:uLnTx/>
                <a:uFillTx/>
                <a:latin typeface="+mj-lt"/>
                <a:ea typeface="+mj-ea"/>
                <a:cs typeface="Times New Roman" pitchFamily="18" charset="0"/>
              </a:rPr>
              <a:t>OBJETO DEL ESTUDIO</a:t>
            </a:r>
          </a:p>
        </p:txBody>
      </p:sp>
      <p:sp>
        <p:nvSpPr>
          <p:cNvPr id="3" name="Rectangle 3"/>
          <p:cNvSpPr txBox="1">
            <a:spLocks noChangeArrowheads="1"/>
          </p:cNvSpPr>
          <p:nvPr/>
        </p:nvSpPr>
        <p:spPr>
          <a:xfrm>
            <a:off x="468313" y="912809"/>
            <a:ext cx="8229600" cy="4449762"/>
          </a:xfrm>
          <a:prstGeom prst="rect">
            <a:avLst/>
          </a:prstGeom>
        </p:spPr>
        <p:txBody>
          <a:bodyPr/>
          <a:lstStyle/>
          <a:p>
            <a:pPr marL="342900" marR="0" lvl="0" indent="-342900" algn="l" defTabSz="457200" rtl="0" eaLnBrk="1" fontAlgn="auto" latinLnBrk="0" hangingPunct="1">
              <a:lnSpc>
                <a:spcPct val="150000"/>
              </a:lnSpc>
              <a:spcBef>
                <a:spcPct val="20000"/>
              </a:spcBef>
              <a:spcAft>
                <a:spcPts val="0"/>
              </a:spcAft>
              <a:buClrTx/>
              <a:buSzTx/>
              <a:tabLst/>
              <a:defRPr/>
            </a:pPr>
            <a:r>
              <a:rPr kumimoji="0" lang="es-CO" sz="2800" b="0" i="0" u="none" strike="noStrike" kern="1200" cap="none" spc="0" normalizeH="0" baseline="0" noProof="0" dirty="0" smtClean="0">
                <a:ln>
                  <a:noFill/>
                </a:ln>
                <a:solidFill>
                  <a:schemeClr val="tx1"/>
                </a:solidFill>
                <a:effectLst/>
                <a:uLnTx/>
                <a:uFillTx/>
                <a:latin typeface="+mn-lt"/>
                <a:ea typeface="+mn-ea"/>
                <a:cs typeface="+mn-cs"/>
              </a:rPr>
              <a:t>1. Viabilidad Legal.</a:t>
            </a:r>
          </a:p>
          <a:p>
            <a:pPr marL="342900" marR="0" lvl="0" indent="-342900" algn="l" defTabSz="457200" rtl="0" eaLnBrk="1" fontAlgn="auto" latinLnBrk="0" hangingPunct="1">
              <a:lnSpc>
                <a:spcPct val="150000"/>
              </a:lnSpc>
              <a:spcBef>
                <a:spcPct val="20000"/>
              </a:spcBef>
              <a:spcAft>
                <a:spcPts val="0"/>
              </a:spcAft>
              <a:buClrTx/>
              <a:buSzTx/>
              <a:tabLst/>
              <a:defRPr/>
            </a:pPr>
            <a:r>
              <a:rPr kumimoji="0" lang="es-CO" sz="2800" b="0" i="0" u="none" strike="noStrike" kern="1200" cap="none" spc="0" normalizeH="0" baseline="0" noProof="0" dirty="0" smtClean="0">
                <a:ln>
                  <a:noFill/>
                </a:ln>
                <a:solidFill>
                  <a:schemeClr val="tx1"/>
                </a:solidFill>
                <a:effectLst/>
                <a:uLnTx/>
                <a:uFillTx/>
                <a:latin typeface="+mn-lt"/>
                <a:ea typeface="+mn-ea"/>
                <a:cs typeface="+mn-cs"/>
              </a:rPr>
              <a:t>2. Estudiar las normas y regulaciones existentes relacionadas con la naturaleza y actividad económica del proyecto.</a:t>
            </a:r>
          </a:p>
          <a:p>
            <a:pPr marL="342900" marR="0" lvl="0" indent="-342900" algn="l" defTabSz="457200" rtl="0" eaLnBrk="1" fontAlgn="auto" latinLnBrk="0" hangingPunct="1">
              <a:lnSpc>
                <a:spcPct val="150000"/>
              </a:lnSpc>
              <a:spcBef>
                <a:spcPct val="20000"/>
              </a:spcBef>
              <a:spcAft>
                <a:spcPts val="0"/>
              </a:spcAft>
              <a:buClrTx/>
              <a:buSzTx/>
              <a:tabLst/>
              <a:defRPr/>
            </a:pPr>
            <a:r>
              <a:rPr kumimoji="0" lang="es-CO" sz="2800" b="0" i="0" u="none" strike="noStrike" kern="1200" cap="none" spc="0" normalizeH="0" baseline="0" noProof="0" dirty="0" smtClean="0">
                <a:ln>
                  <a:noFill/>
                </a:ln>
                <a:solidFill>
                  <a:schemeClr val="tx1"/>
                </a:solidFill>
                <a:effectLst/>
                <a:uLnTx/>
                <a:uFillTx/>
                <a:latin typeface="+mn-lt"/>
                <a:ea typeface="+mn-ea"/>
                <a:cs typeface="+mn-cs"/>
              </a:rPr>
              <a:t>3. Constitución y formalización de la empresa.</a:t>
            </a:r>
          </a:p>
          <a:p>
            <a:pPr marL="342900" marR="0" lvl="0" indent="-342900" algn="l" defTabSz="457200" rtl="0" eaLnBrk="1" fontAlgn="auto" latinLnBrk="0" hangingPunct="1">
              <a:lnSpc>
                <a:spcPct val="150000"/>
              </a:lnSpc>
              <a:spcBef>
                <a:spcPct val="20000"/>
              </a:spcBef>
              <a:spcAft>
                <a:spcPts val="0"/>
              </a:spcAft>
              <a:buClrTx/>
              <a:buSzTx/>
              <a:tabLst/>
              <a:defRPr/>
            </a:pPr>
            <a:r>
              <a:rPr kumimoji="0" lang="es-CO" sz="2800" b="0" i="0" u="none" strike="noStrike" kern="1200" cap="none" spc="0" normalizeH="0" baseline="0" noProof="0" dirty="0" smtClean="0">
                <a:ln>
                  <a:noFill/>
                </a:ln>
                <a:solidFill>
                  <a:schemeClr val="tx1"/>
                </a:solidFill>
                <a:effectLst/>
                <a:uLnTx/>
                <a:uFillTx/>
                <a:latin typeface="+mn-lt"/>
                <a:ea typeface="+mn-ea"/>
                <a:cs typeface="+mn-cs"/>
              </a:rPr>
              <a:t>4. Analizar los Aspectos legales que condicionan la operatividad y el manejo económico del proyecto.</a:t>
            </a:r>
            <a:endParaRPr kumimoji="0" lang="es-ES" sz="2800" b="0"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 xmlns:p14="http://schemas.microsoft.com/office/powerpoint/2010/main" val="9649892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14290"/>
            <a:ext cx="8229600" cy="642942"/>
          </a:xfrm>
          <a:prstGeom prst="rect">
            <a:avLst/>
          </a:prstGeom>
        </p:spPr>
        <p:txBody>
          <a:bodyPr vert="horz" lIns="91440" tIns="45720" rIns="91440" bIns="45720" rtlCol="0" anchor="ctr">
            <a:normAutofit fontScale="92500" lnSpcReduction="200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s-ES" sz="4400" b="0" i="0" u="none" strike="noStrike" kern="1200" cap="none" spc="0" normalizeH="0" baseline="0" noProof="0" dirty="0" smtClean="0">
                <a:ln>
                  <a:noFill/>
                </a:ln>
                <a:solidFill>
                  <a:srgbClr val="FF0000"/>
                </a:solidFill>
                <a:effectLst/>
                <a:uLnTx/>
                <a:uFillTx/>
                <a:latin typeface="+mj-lt"/>
                <a:ea typeface="+mj-ea"/>
                <a:cs typeface="Times New Roman" pitchFamily="18" charset="0"/>
              </a:rPr>
              <a:t>Aspectos para su definición</a:t>
            </a:r>
            <a:r>
              <a:rPr kumimoji="0" lang="es-ES" sz="4400" b="0" i="0" u="none" strike="noStrike" kern="1200" cap="none" spc="0" normalizeH="0" baseline="0" noProof="0" dirty="0" smtClean="0">
                <a:ln>
                  <a:noFill/>
                </a:ln>
                <a:solidFill>
                  <a:srgbClr val="FF0000"/>
                </a:solidFill>
                <a:effectLst/>
                <a:uLnTx/>
                <a:uFillTx/>
                <a:latin typeface="+mj-lt"/>
                <a:ea typeface="+mj-ea"/>
                <a:cs typeface="+mj-cs"/>
              </a:rPr>
              <a:t> </a:t>
            </a:r>
          </a:p>
        </p:txBody>
      </p:sp>
      <p:sp>
        <p:nvSpPr>
          <p:cNvPr id="3" name="Rectangle 3"/>
          <p:cNvSpPr txBox="1">
            <a:spLocks noChangeArrowheads="1"/>
          </p:cNvSpPr>
          <p:nvPr/>
        </p:nvSpPr>
        <p:spPr>
          <a:xfrm>
            <a:off x="147638" y="1857364"/>
            <a:ext cx="5400675" cy="4114800"/>
          </a:xfrm>
          <a:prstGeom prst="rect">
            <a:avLst/>
          </a:prstGeom>
        </p:spPr>
        <p:txBody>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s-ES" sz="2800" b="0" i="0" u="none" strike="noStrike" kern="1200" cap="none" spc="0" normalizeH="0" baseline="0" noProof="0" dirty="0" smtClean="0">
                <a:ln>
                  <a:noFill/>
                </a:ln>
                <a:solidFill>
                  <a:schemeClr val="tx1"/>
                </a:solidFill>
                <a:effectLst/>
                <a:uLnTx/>
                <a:uFillTx/>
                <a:latin typeface="+mn-lt"/>
                <a:ea typeface="+mn-ea"/>
                <a:cs typeface="Times New Roman" pitchFamily="18" charset="0"/>
              </a:rPr>
              <a:t>Las características del proyecto</a:t>
            </a:r>
            <a:r>
              <a:rPr kumimoji="0" lang="es-ES" sz="2800" b="0" i="0" u="none" strike="noStrike" kern="1200" cap="none" spc="0" normalizeH="0" baseline="0" noProof="0" dirty="0" smtClean="0">
                <a:ln>
                  <a:noFill/>
                </a:ln>
                <a:solidFill>
                  <a:schemeClr val="tx1"/>
                </a:solidFill>
                <a:effectLst/>
                <a:uLnTx/>
                <a:uFillTx/>
                <a:latin typeface="+mn-lt"/>
                <a:ea typeface="+mn-ea"/>
                <a:cs typeface="+mn-cs"/>
              </a:rPr>
              <a:t> </a:t>
            </a:r>
            <a:endParaRPr kumimoji="0" lang="pt-BR"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charset="0"/>
              <a:buChar char="•"/>
              <a:tabLst/>
              <a:defRPr/>
            </a:pPr>
            <a:r>
              <a:rPr kumimoji="0" lang="es-ES" sz="2800" b="0" i="0" u="none" strike="noStrike" kern="1200" cap="none" spc="0" normalizeH="0" baseline="0" noProof="0" dirty="0" smtClean="0">
                <a:ln>
                  <a:noFill/>
                </a:ln>
                <a:solidFill>
                  <a:schemeClr val="tx1"/>
                </a:solidFill>
                <a:effectLst/>
                <a:uLnTx/>
                <a:uFillTx/>
                <a:latin typeface="+mn-lt"/>
                <a:ea typeface="+mn-ea"/>
                <a:cs typeface="Times New Roman" pitchFamily="18" charset="0"/>
              </a:rPr>
              <a:t>El volumen de operaciones.</a:t>
            </a:r>
            <a:r>
              <a:rPr kumimoji="0" lang="es-ES" sz="2800" b="0" i="0" u="none" strike="noStrike" kern="1200" cap="none" spc="0" normalizeH="0" baseline="0" noProof="0" dirty="0" smtClean="0">
                <a:ln>
                  <a:noFill/>
                </a:ln>
                <a:solidFill>
                  <a:schemeClr val="tx1"/>
                </a:solidFill>
                <a:effectLst/>
                <a:uLnTx/>
                <a:uFillTx/>
                <a:latin typeface="+mn-lt"/>
                <a:ea typeface="+mn-ea"/>
                <a:cs typeface="+mn-cs"/>
              </a:rPr>
              <a:t> </a:t>
            </a:r>
            <a:endParaRPr kumimoji="0" lang="pt-BR"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charset="0"/>
              <a:buChar char="•"/>
              <a:tabLst/>
              <a:defRPr/>
            </a:pPr>
            <a:r>
              <a:rPr kumimoji="0" lang="es-ES" sz="2800" b="0" i="0" u="none" strike="noStrike" kern="1200" cap="none" spc="0" normalizeH="0" baseline="0" noProof="0" dirty="0" smtClean="0">
                <a:ln>
                  <a:noFill/>
                </a:ln>
                <a:solidFill>
                  <a:schemeClr val="tx1"/>
                </a:solidFill>
                <a:effectLst/>
                <a:uLnTx/>
                <a:uFillTx/>
                <a:latin typeface="+mn-lt"/>
                <a:ea typeface="+mn-ea"/>
                <a:cs typeface="Times New Roman" pitchFamily="18" charset="0"/>
              </a:rPr>
              <a:t>La magnitud de la inversión requerida.</a:t>
            </a:r>
            <a:r>
              <a:rPr kumimoji="0" lang="es-ES" sz="2800" b="0" i="0" u="none" strike="noStrike" kern="1200" cap="none" spc="0" normalizeH="0" baseline="0" noProof="0" dirty="0" smtClean="0">
                <a:ln>
                  <a:noFill/>
                </a:ln>
                <a:solidFill>
                  <a:schemeClr val="tx1"/>
                </a:solidFill>
                <a:effectLst/>
                <a:uLnTx/>
                <a:uFillTx/>
                <a:latin typeface="+mn-lt"/>
                <a:ea typeface="+mn-ea"/>
                <a:cs typeface="+mn-cs"/>
              </a:rPr>
              <a:t> </a:t>
            </a:r>
            <a:endParaRPr kumimoji="0" lang="pt-BR"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charset="0"/>
              <a:buChar char="•"/>
              <a:tabLst/>
              <a:defRPr/>
            </a:pPr>
            <a:r>
              <a:rPr kumimoji="0" lang="es-ES" sz="2800" b="0" i="0" u="none" strike="noStrike" kern="1200" cap="none" spc="0" normalizeH="0" baseline="0" noProof="0" dirty="0" smtClean="0">
                <a:ln>
                  <a:noFill/>
                </a:ln>
                <a:solidFill>
                  <a:schemeClr val="tx1"/>
                </a:solidFill>
                <a:effectLst/>
                <a:uLnTx/>
                <a:uFillTx/>
                <a:latin typeface="+mn-lt"/>
                <a:ea typeface="+mn-ea"/>
                <a:cs typeface="Times New Roman" pitchFamily="18" charset="0"/>
              </a:rPr>
              <a:t>El número de socios.</a:t>
            </a:r>
            <a:endParaRPr kumimoji="0" lang="pt-BR"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charset="0"/>
              <a:buChar char="•"/>
              <a:tabLst/>
              <a:defRPr/>
            </a:pPr>
            <a:r>
              <a:rPr kumimoji="0" lang="es-ES" sz="2800" b="0" i="0" u="none" strike="noStrike" kern="1200" cap="none" spc="0" normalizeH="0" baseline="0" noProof="0" dirty="0" smtClean="0">
                <a:ln>
                  <a:noFill/>
                </a:ln>
                <a:solidFill>
                  <a:schemeClr val="tx1"/>
                </a:solidFill>
                <a:effectLst/>
                <a:uLnTx/>
                <a:uFillTx/>
                <a:latin typeface="+mn-lt"/>
                <a:ea typeface="+mn-ea"/>
                <a:cs typeface="Times New Roman" pitchFamily="18" charset="0"/>
              </a:rPr>
              <a:t>Los aspectos legales, tributarios y laborales vigentes en la zona de ubicación del proyecto</a:t>
            </a:r>
            <a:r>
              <a:rPr kumimoji="0" lang="es-ES" sz="2800" b="0" i="0" u="none" strike="noStrike" kern="1200" cap="none" spc="0" normalizeH="0" baseline="0" noProof="0" dirty="0" smtClean="0">
                <a:ln>
                  <a:noFill/>
                </a:ln>
                <a:solidFill>
                  <a:schemeClr val="tx1"/>
                </a:solidFill>
                <a:effectLst/>
                <a:uLnTx/>
                <a:uFillTx/>
                <a:latin typeface="Footlight MT Light" pitchFamily="18" charset="0"/>
                <a:ea typeface="+mn-ea"/>
                <a:cs typeface="Times New Roman" pitchFamily="18" charset="0"/>
              </a:rPr>
              <a:t>.</a:t>
            </a:r>
          </a:p>
          <a:p>
            <a:pPr marL="342900" marR="0" lvl="0" indent="-342900" algn="just" defTabSz="457200" rtl="0" eaLnBrk="1" fontAlgn="auto" latinLnBrk="0" hangingPunct="1">
              <a:lnSpc>
                <a:spcPct val="100000"/>
              </a:lnSpc>
              <a:spcBef>
                <a:spcPct val="20000"/>
              </a:spcBef>
              <a:spcAft>
                <a:spcPts val="0"/>
              </a:spcAft>
              <a:buClrTx/>
              <a:buSzTx/>
              <a:buFont typeface="Arial"/>
              <a:buChar char="•"/>
              <a:tabLst/>
              <a:defRPr/>
            </a:pPr>
            <a:endParaRPr kumimoji="0" lang="es-ES" sz="2800" b="0" i="0" u="none" strike="noStrike" kern="1200" cap="none" spc="0" normalizeH="0" baseline="0" noProof="0" dirty="0" smtClean="0">
              <a:ln>
                <a:noFill/>
              </a:ln>
              <a:solidFill>
                <a:schemeClr val="tx1"/>
              </a:solidFill>
              <a:effectLst/>
              <a:uLnTx/>
              <a:uFillTx/>
              <a:latin typeface="Footlight MT Light" pitchFamily="18" charset="0"/>
              <a:ea typeface="+mn-ea"/>
              <a:cs typeface="Times New Roman" pitchFamily="18" charset="0"/>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s-ES" sz="28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4" name="Picture 7" descr="http://mvcorrea03.files.wordpress.com/2010/10/direccian_de_proyectos.jpg"/>
          <p:cNvPicPr>
            <a:picLocks noChangeAspect="1" noChangeArrowheads="1"/>
          </p:cNvPicPr>
          <p:nvPr/>
        </p:nvPicPr>
        <p:blipFill>
          <a:blip r:embed="rId2"/>
          <a:srcRect/>
          <a:stretch>
            <a:fillRect/>
          </a:stretch>
        </p:blipFill>
        <p:spPr bwMode="auto">
          <a:xfrm>
            <a:off x="5348288" y="1849434"/>
            <a:ext cx="3795712" cy="2530475"/>
          </a:xfrm>
          <a:prstGeom prst="rect">
            <a:avLst/>
          </a:prstGeom>
          <a:noFill/>
          <a:ln w="9525">
            <a:noFill/>
            <a:miter lim="800000"/>
            <a:headEnd/>
            <a:tailEnd/>
          </a:ln>
        </p:spPr>
      </p:pic>
    </p:spTree>
    <p:extLst>
      <p:ext uri="{BB962C8B-B14F-4D97-AF65-F5344CB8AC3E}">
        <p14:creationId xmlns="" xmlns:p14="http://schemas.microsoft.com/office/powerpoint/2010/main" val="96498928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85728"/>
            <a:ext cx="8229600" cy="642942"/>
          </a:xfrm>
          <a:prstGeom prst="rect">
            <a:avLst/>
          </a:prstGeom>
        </p:spPr>
        <p:txBody>
          <a:bodyPr vert="horz" lIns="91440" tIns="45720" rIns="91440" bIns="45720" rtlCol="0" anchor="ctr">
            <a:normAutofit fontScale="92500" lnSpcReduction="200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s-ES" sz="4400" b="0" i="0" u="none" strike="noStrike" kern="1200" cap="none" spc="0" normalizeH="0" baseline="0" noProof="0" dirty="0" smtClean="0">
                <a:ln>
                  <a:noFill/>
                </a:ln>
                <a:solidFill>
                  <a:srgbClr val="FF0000"/>
                </a:solidFill>
                <a:effectLst/>
                <a:uLnTx/>
                <a:uFillTx/>
                <a:latin typeface="+mj-lt"/>
                <a:ea typeface="+mj-ea"/>
                <a:cs typeface="Times New Roman" pitchFamily="18" charset="0"/>
              </a:rPr>
              <a:t>Elementos del Estudio Legal.</a:t>
            </a:r>
            <a:endParaRPr kumimoji="0" lang="es-ES" sz="4400" b="0" i="0" u="none" strike="noStrike" kern="1200" cap="none" spc="0" normalizeH="0" baseline="0" noProof="0" dirty="0" smtClean="0">
              <a:ln>
                <a:noFill/>
              </a:ln>
              <a:solidFill>
                <a:srgbClr val="FF0000"/>
              </a:solidFill>
              <a:effectLst/>
              <a:uLnTx/>
              <a:uFillTx/>
              <a:latin typeface="+mj-lt"/>
              <a:ea typeface="+mj-ea"/>
              <a:cs typeface="+mj-cs"/>
            </a:endParaRPr>
          </a:p>
        </p:txBody>
      </p:sp>
      <p:sp>
        <p:nvSpPr>
          <p:cNvPr id="3" name="Rectangle 3"/>
          <p:cNvSpPr txBox="1">
            <a:spLocks noChangeArrowheads="1"/>
          </p:cNvSpPr>
          <p:nvPr/>
        </p:nvSpPr>
        <p:spPr>
          <a:xfrm>
            <a:off x="1223963" y="912809"/>
            <a:ext cx="6877050" cy="576263"/>
          </a:xfrm>
          <a:prstGeom prst="rect">
            <a:avLst/>
          </a:prstGeom>
        </p:spPr>
        <p:txBody>
          <a:bodyPr/>
          <a:lstStyle/>
          <a:p>
            <a:pPr marL="342900" marR="0" lvl="0" indent="-342900" algn="ctr" defTabSz="457200" rtl="0" eaLnBrk="1" fontAlgn="auto" latinLnBrk="0" hangingPunct="1">
              <a:lnSpc>
                <a:spcPct val="130000"/>
              </a:lnSpc>
              <a:spcBef>
                <a:spcPct val="20000"/>
              </a:spcBef>
              <a:spcAft>
                <a:spcPts val="0"/>
              </a:spcAft>
              <a:buClrTx/>
              <a:buSzTx/>
              <a:buFont typeface="Arial"/>
              <a:buChar char="•"/>
              <a:tabLst/>
              <a:defRPr/>
            </a:pPr>
            <a:r>
              <a:rPr kumimoji="0" lang="es-ES" sz="3200" b="0" i="0" u="none" strike="noStrike" kern="1200" cap="none" spc="0" normalizeH="0" baseline="0" noProof="0" smtClean="0">
                <a:ln>
                  <a:noFill/>
                </a:ln>
                <a:solidFill>
                  <a:schemeClr val="tx1"/>
                </a:solidFill>
                <a:effectLst/>
                <a:uLnTx/>
                <a:uFillTx/>
                <a:latin typeface="+mn-lt"/>
                <a:ea typeface="+mn-ea"/>
                <a:cs typeface="Times New Roman" pitchFamily="18" charset="0"/>
              </a:rPr>
              <a:t>  TIPOS DE SOCIEDADES.</a:t>
            </a:r>
          </a:p>
          <a:p>
            <a:pPr marL="342900" marR="0" lvl="0" indent="-342900" algn="ctr" defTabSz="457200" rtl="0" eaLnBrk="1" fontAlgn="auto" latinLnBrk="0" hangingPunct="1">
              <a:lnSpc>
                <a:spcPct val="130000"/>
              </a:lnSpc>
              <a:spcBef>
                <a:spcPct val="20000"/>
              </a:spcBef>
              <a:spcAft>
                <a:spcPts val="0"/>
              </a:spcAft>
              <a:buClrTx/>
              <a:buSzTx/>
              <a:buFont typeface="Arial"/>
              <a:buChar char="•"/>
              <a:tabLst/>
              <a:defRPr/>
            </a:pPr>
            <a:r>
              <a:rPr kumimoji="0" lang="es-ES" sz="3200" b="0" i="0" u="none" strike="noStrike" kern="1200" cap="none" spc="0" normalizeH="0" baseline="0" noProof="0" smtClean="0">
                <a:ln>
                  <a:noFill/>
                </a:ln>
                <a:solidFill>
                  <a:schemeClr val="tx1"/>
                </a:solidFill>
                <a:effectLst/>
                <a:uLnTx/>
                <a:uFillTx/>
                <a:latin typeface="+mn-lt"/>
                <a:ea typeface="+mn-ea"/>
                <a:cs typeface="Times New Roman" pitchFamily="18" charset="0"/>
              </a:rPr>
              <a:t>	</a:t>
            </a:r>
            <a:endParaRPr kumimoji="0" lang="es-ES" sz="3200" b="0" i="0" u="none" strike="noStrike" kern="1200" cap="none" spc="0" normalizeH="0" baseline="0" noProof="0" smtClean="0">
              <a:ln>
                <a:noFill/>
              </a:ln>
              <a:solidFill>
                <a:schemeClr val="tx1"/>
              </a:solidFill>
              <a:effectLst/>
              <a:uLnTx/>
              <a:uFillTx/>
              <a:latin typeface="+mn-lt"/>
              <a:ea typeface="+mn-ea"/>
              <a:cs typeface="+mn-cs"/>
            </a:endParaRPr>
          </a:p>
        </p:txBody>
      </p:sp>
      <p:graphicFrame>
        <p:nvGraphicFramePr>
          <p:cNvPr id="4" name="Diagram 14"/>
          <p:cNvGraphicFramePr/>
          <p:nvPr/>
        </p:nvGraphicFramePr>
        <p:xfrm>
          <a:off x="1115616" y="1529230"/>
          <a:ext cx="7200800" cy="45680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96498928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914400" y="214290"/>
            <a:ext cx="8229600" cy="642942"/>
          </a:xfrm>
          <a:prstGeom prst="rect">
            <a:avLst/>
          </a:prstGeom>
        </p:spPr>
        <p:txBody>
          <a:bodyPr vert="horz" lIns="91440" tIns="45720" rIns="91440" bIns="45720" rtlCol="0" anchor="ctr">
            <a:normAutofit fontScale="77500" lnSpcReduction="200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pt-BR" sz="4400" b="0" i="0" u="none" strike="noStrike" kern="1200" cap="none" spc="0" normalizeH="0" baseline="0" noProof="0" dirty="0" err="1" smtClean="0">
                <a:ln>
                  <a:noFill/>
                </a:ln>
                <a:solidFill>
                  <a:srgbClr val="FF0000"/>
                </a:solidFill>
                <a:effectLst/>
                <a:uLnTx/>
                <a:uFillTx/>
                <a:latin typeface="+mj-lt"/>
                <a:ea typeface="+mj-ea"/>
                <a:cs typeface="+mj-cs"/>
              </a:rPr>
              <a:t>Pluralidad</a:t>
            </a:r>
            <a:r>
              <a:rPr kumimoji="0" lang="pt-BR" sz="4400" b="0" i="0" u="none" strike="noStrike" kern="1200" cap="none" spc="0" normalizeH="0" baseline="0" noProof="0" dirty="0" smtClean="0">
                <a:ln>
                  <a:noFill/>
                </a:ln>
                <a:solidFill>
                  <a:srgbClr val="FF0000"/>
                </a:solidFill>
                <a:effectLst/>
                <a:uLnTx/>
                <a:uFillTx/>
                <a:latin typeface="+mj-lt"/>
                <a:ea typeface="+mj-ea"/>
                <a:cs typeface="+mj-cs"/>
              </a:rPr>
              <a:t> mínima y máxima de </a:t>
            </a:r>
            <a:r>
              <a:rPr kumimoji="0" lang="pt-BR" sz="4400" b="0" i="0" u="none" strike="noStrike" kern="1200" cap="none" spc="0" normalizeH="0" baseline="0" noProof="0" dirty="0" err="1" smtClean="0">
                <a:ln>
                  <a:noFill/>
                </a:ln>
                <a:solidFill>
                  <a:srgbClr val="FF0000"/>
                </a:solidFill>
                <a:effectLst/>
                <a:uLnTx/>
                <a:uFillTx/>
                <a:latin typeface="+mj-lt"/>
                <a:ea typeface="+mj-ea"/>
                <a:cs typeface="+mj-cs"/>
              </a:rPr>
              <a:t>asociados</a:t>
            </a:r>
            <a:r>
              <a:rPr kumimoji="0" lang="pt-BR" sz="4400" b="0" i="0" u="none" strike="noStrike" kern="1200" cap="none" spc="0" normalizeH="0" baseline="0" noProof="0" dirty="0" smtClean="0">
                <a:ln>
                  <a:noFill/>
                </a:ln>
                <a:solidFill>
                  <a:srgbClr val="FF0000"/>
                </a:solidFill>
                <a:effectLst/>
                <a:uLnTx/>
                <a:uFillTx/>
                <a:latin typeface="+mj-lt"/>
                <a:ea typeface="+mj-ea"/>
                <a:cs typeface="+mj-cs"/>
              </a:rPr>
              <a:t>.</a:t>
            </a:r>
            <a:endParaRPr kumimoji="0" lang="es-ES" sz="4400" b="0" i="0" u="none" strike="noStrike" kern="1200" cap="none" spc="0" normalizeH="0" baseline="0" noProof="0" dirty="0" smtClean="0">
              <a:ln>
                <a:noFill/>
              </a:ln>
              <a:solidFill>
                <a:srgbClr val="FF0000"/>
              </a:solidFill>
              <a:effectLst/>
              <a:uLnTx/>
              <a:uFillTx/>
              <a:latin typeface="+mj-lt"/>
              <a:ea typeface="+mj-ea"/>
              <a:cs typeface="+mj-cs"/>
            </a:endParaRPr>
          </a:p>
        </p:txBody>
      </p:sp>
      <p:sp>
        <p:nvSpPr>
          <p:cNvPr id="3" name="Text Box 4"/>
          <p:cNvSpPr txBox="1">
            <a:spLocks noChangeArrowheads="1"/>
          </p:cNvSpPr>
          <p:nvPr/>
        </p:nvSpPr>
        <p:spPr bwMode="auto">
          <a:xfrm>
            <a:off x="3657600" y="2057400"/>
            <a:ext cx="1676400" cy="376238"/>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a:spcBef>
                <a:spcPct val="50000"/>
              </a:spcBef>
              <a:defRPr/>
            </a:pPr>
            <a:r>
              <a:rPr lang="pt-BR" sz="1800" b="1"/>
              <a:t>Colectiva</a:t>
            </a:r>
            <a:endParaRPr lang="es-ES" sz="1800" b="1"/>
          </a:p>
        </p:txBody>
      </p:sp>
      <p:sp>
        <p:nvSpPr>
          <p:cNvPr id="4" name="Text Box 5"/>
          <p:cNvSpPr txBox="1">
            <a:spLocks noChangeArrowheads="1"/>
          </p:cNvSpPr>
          <p:nvPr/>
        </p:nvSpPr>
        <p:spPr bwMode="auto">
          <a:xfrm>
            <a:off x="3657600" y="2819400"/>
            <a:ext cx="1676400" cy="650875"/>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lgn="ctr">
              <a:spcBef>
                <a:spcPct val="50000"/>
              </a:spcBef>
              <a:defRPr/>
            </a:pPr>
            <a:r>
              <a:rPr lang="pt-BR" sz="1800" b="1"/>
              <a:t>Responsab. limitada</a:t>
            </a:r>
            <a:endParaRPr lang="es-ES" sz="1800" b="1"/>
          </a:p>
        </p:txBody>
      </p:sp>
      <p:sp>
        <p:nvSpPr>
          <p:cNvPr id="5" name="Text Box 6"/>
          <p:cNvSpPr txBox="1">
            <a:spLocks noChangeArrowheads="1"/>
          </p:cNvSpPr>
          <p:nvPr/>
        </p:nvSpPr>
        <p:spPr bwMode="auto">
          <a:xfrm>
            <a:off x="6629400" y="4652963"/>
            <a:ext cx="1676400" cy="369887"/>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a:spAutoFit/>
          </a:bodyPr>
          <a:lstStyle/>
          <a:p>
            <a:pPr algn="ctr">
              <a:spcBef>
                <a:spcPct val="50000"/>
              </a:spcBef>
              <a:defRPr/>
            </a:pPr>
            <a:r>
              <a:rPr lang="pt-BR" sz="1800" b="1"/>
              <a:t>Sin limite</a:t>
            </a:r>
            <a:endParaRPr lang="es-ES" sz="1800" b="1"/>
          </a:p>
        </p:txBody>
      </p:sp>
      <p:sp>
        <p:nvSpPr>
          <p:cNvPr id="6" name="Text Box 7"/>
          <p:cNvSpPr txBox="1">
            <a:spLocks noChangeArrowheads="1"/>
          </p:cNvSpPr>
          <p:nvPr/>
        </p:nvSpPr>
        <p:spPr bwMode="auto">
          <a:xfrm>
            <a:off x="6629400" y="5486400"/>
            <a:ext cx="1676400" cy="376238"/>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spAutoFit/>
          </a:bodyPr>
          <a:lstStyle/>
          <a:p>
            <a:pPr algn="ctr">
              <a:spcBef>
                <a:spcPct val="50000"/>
              </a:spcBef>
              <a:defRPr/>
            </a:pPr>
            <a:r>
              <a:rPr lang="pt-BR" sz="1800" b="1"/>
              <a:t>Sin limite</a:t>
            </a:r>
            <a:endParaRPr lang="es-ES" sz="1800" b="1"/>
          </a:p>
        </p:txBody>
      </p:sp>
      <p:sp>
        <p:nvSpPr>
          <p:cNvPr id="7" name="Text Box 8"/>
          <p:cNvSpPr txBox="1">
            <a:spLocks noChangeArrowheads="1"/>
          </p:cNvSpPr>
          <p:nvPr/>
        </p:nvSpPr>
        <p:spPr bwMode="auto">
          <a:xfrm>
            <a:off x="3657600" y="3810000"/>
            <a:ext cx="1676400" cy="646113"/>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a:spAutoFit/>
          </a:bodyPr>
          <a:lstStyle/>
          <a:p>
            <a:pPr algn="ctr">
              <a:spcBef>
                <a:spcPct val="50000"/>
              </a:spcBef>
              <a:defRPr/>
            </a:pPr>
            <a:r>
              <a:rPr lang="pt-BR" sz="1800" b="1"/>
              <a:t>Comandita simple</a:t>
            </a:r>
            <a:endParaRPr lang="es-ES" sz="1800" b="1"/>
          </a:p>
        </p:txBody>
      </p:sp>
      <p:sp>
        <p:nvSpPr>
          <p:cNvPr id="8" name="Text Box 9"/>
          <p:cNvSpPr txBox="1">
            <a:spLocks noChangeArrowheads="1"/>
          </p:cNvSpPr>
          <p:nvPr/>
        </p:nvSpPr>
        <p:spPr bwMode="auto">
          <a:xfrm>
            <a:off x="3200400" y="4729163"/>
            <a:ext cx="2514600" cy="646112"/>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a:spAutoFit/>
          </a:bodyPr>
          <a:lstStyle/>
          <a:p>
            <a:pPr algn="ctr">
              <a:spcBef>
                <a:spcPct val="50000"/>
              </a:spcBef>
              <a:defRPr/>
            </a:pPr>
            <a:r>
              <a:rPr lang="pt-BR" sz="1800" b="1"/>
              <a:t>Comand por acciones</a:t>
            </a:r>
            <a:endParaRPr lang="es-ES" sz="1800" b="1"/>
          </a:p>
        </p:txBody>
      </p:sp>
      <p:sp>
        <p:nvSpPr>
          <p:cNvPr id="9" name="Text Box 10"/>
          <p:cNvSpPr txBox="1">
            <a:spLocks noChangeArrowheads="1"/>
          </p:cNvSpPr>
          <p:nvPr/>
        </p:nvSpPr>
        <p:spPr bwMode="auto">
          <a:xfrm>
            <a:off x="3581400" y="5562600"/>
            <a:ext cx="1676400" cy="376238"/>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spAutoFit/>
          </a:bodyPr>
          <a:lstStyle/>
          <a:p>
            <a:pPr algn="ctr">
              <a:spcBef>
                <a:spcPct val="50000"/>
              </a:spcBef>
              <a:defRPr/>
            </a:pPr>
            <a:r>
              <a:rPr lang="pt-BR" sz="1800" b="1"/>
              <a:t>Anonima</a:t>
            </a:r>
            <a:endParaRPr lang="es-ES" sz="1800" b="1"/>
          </a:p>
        </p:txBody>
      </p:sp>
      <p:sp>
        <p:nvSpPr>
          <p:cNvPr id="10" name="Text Box 11"/>
          <p:cNvSpPr txBox="1">
            <a:spLocks noChangeArrowheads="1"/>
          </p:cNvSpPr>
          <p:nvPr/>
        </p:nvSpPr>
        <p:spPr bwMode="auto">
          <a:xfrm>
            <a:off x="990600" y="5638800"/>
            <a:ext cx="1676400" cy="376238"/>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spAutoFit/>
          </a:bodyPr>
          <a:lstStyle/>
          <a:p>
            <a:pPr algn="ctr">
              <a:spcBef>
                <a:spcPct val="50000"/>
              </a:spcBef>
              <a:defRPr/>
            </a:pPr>
            <a:r>
              <a:rPr lang="pt-BR" sz="1800" b="1"/>
              <a:t>5 accionis</a:t>
            </a:r>
            <a:endParaRPr lang="es-ES" sz="1800" b="1"/>
          </a:p>
        </p:txBody>
      </p:sp>
      <p:sp>
        <p:nvSpPr>
          <p:cNvPr id="11" name="Text Box 12"/>
          <p:cNvSpPr txBox="1">
            <a:spLocks noChangeArrowheads="1"/>
          </p:cNvSpPr>
          <p:nvPr/>
        </p:nvSpPr>
        <p:spPr bwMode="auto">
          <a:xfrm>
            <a:off x="773113" y="4581525"/>
            <a:ext cx="1676400" cy="452438"/>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a:spAutoFit/>
          </a:bodyPr>
          <a:lstStyle/>
          <a:p>
            <a:pPr algn="ctr">
              <a:lnSpc>
                <a:spcPct val="40000"/>
              </a:lnSpc>
              <a:spcBef>
                <a:spcPct val="50000"/>
              </a:spcBef>
              <a:defRPr/>
            </a:pPr>
            <a:r>
              <a:rPr lang="pt-BR" sz="1800" b="1" dirty="0"/>
              <a:t>1 gestor</a:t>
            </a:r>
          </a:p>
          <a:p>
            <a:pPr algn="ctr">
              <a:lnSpc>
                <a:spcPct val="40000"/>
              </a:lnSpc>
              <a:spcBef>
                <a:spcPct val="50000"/>
              </a:spcBef>
              <a:defRPr/>
            </a:pPr>
            <a:r>
              <a:rPr lang="pt-BR" sz="1800" b="1" dirty="0"/>
              <a:t>5 coman</a:t>
            </a:r>
            <a:endParaRPr lang="es-ES" sz="1800" b="1" dirty="0"/>
          </a:p>
        </p:txBody>
      </p:sp>
      <p:sp>
        <p:nvSpPr>
          <p:cNvPr id="12" name="Text Box 13"/>
          <p:cNvSpPr txBox="1">
            <a:spLocks noChangeArrowheads="1"/>
          </p:cNvSpPr>
          <p:nvPr/>
        </p:nvSpPr>
        <p:spPr bwMode="auto">
          <a:xfrm>
            <a:off x="609600" y="3810000"/>
            <a:ext cx="2133600" cy="508000"/>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a:spAutoFit/>
          </a:bodyPr>
          <a:lstStyle/>
          <a:p>
            <a:pPr algn="ctr">
              <a:lnSpc>
                <a:spcPct val="50000"/>
              </a:lnSpc>
              <a:spcBef>
                <a:spcPct val="50000"/>
              </a:spcBef>
              <a:defRPr/>
            </a:pPr>
            <a:r>
              <a:rPr lang="pt-BR" sz="1800" b="1"/>
              <a:t>1 gestor</a:t>
            </a:r>
          </a:p>
          <a:p>
            <a:pPr algn="ctr">
              <a:lnSpc>
                <a:spcPct val="50000"/>
              </a:lnSpc>
              <a:spcBef>
                <a:spcPct val="50000"/>
              </a:spcBef>
              <a:defRPr/>
            </a:pPr>
            <a:r>
              <a:rPr lang="pt-BR" sz="1800" b="1"/>
              <a:t>1comand</a:t>
            </a:r>
            <a:endParaRPr lang="es-ES" sz="1800" b="1"/>
          </a:p>
        </p:txBody>
      </p:sp>
      <p:sp>
        <p:nvSpPr>
          <p:cNvPr id="13" name="Text Box 14"/>
          <p:cNvSpPr txBox="1">
            <a:spLocks noChangeArrowheads="1"/>
          </p:cNvSpPr>
          <p:nvPr/>
        </p:nvSpPr>
        <p:spPr bwMode="auto">
          <a:xfrm>
            <a:off x="6629400" y="3814763"/>
            <a:ext cx="1676400" cy="369887"/>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a:spAutoFit/>
          </a:bodyPr>
          <a:lstStyle/>
          <a:p>
            <a:pPr algn="ctr">
              <a:spcBef>
                <a:spcPct val="50000"/>
              </a:spcBef>
              <a:defRPr/>
            </a:pPr>
            <a:r>
              <a:rPr lang="pt-BR" sz="1800" b="1"/>
              <a:t>Sin limite</a:t>
            </a:r>
            <a:endParaRPr lang="es-ES" sz="1800" b="1"/>
          </a:p>
        </p:txBody>
      </p:sp>
      <p:sp>
        <p:nvSpPr>
          <p:cNvPr id="14" name="Text Box 15"/>
          <p:cNvSpPr txBox="1">
            <a:spLocks noChangeArrowheads="1"/>
          </p:cNvSpPr>
          <p:nvPr/>
        </p:nvSpPr>
        <p:spPr bwMode="auto">
          <a:xfrm>
            <a:off x="6477000" y="2895600"/>
            <a:ext cx="2057400" cy="376238"/>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lgn="ctr">
              <a:spcBef>
                <a:spcPct val="50000"/>
              </a:spcBef>
              <a:defRPr/>
            </a:pPr>
            <a:r>
              <a:rPr lang="pt-BR" sz="1800" b="1"/>
              <a:t>25 soc max.</a:t>
            </a:r>
            <a:endParaRPr lang="es-ES" sz="1800" b="1"/>
          </a:p>
        </p:txBody>
      </p:sp>
      <p:sp>
        <p:nvSpPr>
          <p:cNvPr id="15" name="Text Box 16"/>
          <p:cNvSpPr txBox="1">
            <a:spLocks noChangeArrowheads="1"/>
          </p:cNvSpPr>
          <p:nvPr/>
        </p:nvSpPr>
        <p:spPr bwMode="auto">
          <a:xfrm>
            <a:off x="533400" y="2895600"/>
            <a:ext cx="2362200" cy="376238"/>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lgn="ctr">
              <a:spcBef>
                <a:spcPct val="50000"/>
              </a:spcBef>
              <a:defRPr/>
            </a:pPr>
            <a:r>
              <a:rPr lang="pt-BR" sz="1800" b="1"/>
              <a:t>2 socios mín.</a:t>
            </a:r>
            <a:endParaRPr lang="es-ES" sz="1800" b="1"/>
          </a:p>
        </p:txBody>
      </p:sp>
      <p:sp>
        <p:nvSpPr>
          <p:cNvPr id="16" name="Text Box 17"/>
          <p:cNvSpPr txBox="1">
            <a:spLocks noChangeArrowheads="1"/>
          </p:cNvSpPr>
          <p:nvPr/>
        </p:nvSpPr>
        <p:spPr bwMode="auto">
          <a:xfrm>
            <a:off x="6248400" y="2057400"/>
            <a:ext cx="2286000" cy="376238"/>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a:spcBef>
                <a:spcPct val="50000"/>
              </a:spcBef>
              <a:defRPr/>
            </a:pPr>
            <a:r>
              <a:rPr lang="pt-BR" sz="1800" b="1"/>
              <a:t>Sin limite</a:t>
            </a:r>
            <a:endParaRPr lang="es-ES" sz="1800" b="1"/>
          </a:p>
        </p:txBody>
      </p:sp>
      <p:sp>
        <p:nvSpPr>
          <p:cNvPr id="17" name="Text Box 18"/>
          <p:cNvSpPr txBox="1">
            <a:spLocks noChangeArrowheads="1"/>
          </p:cNvSpPr>
          <p:nvPr/>
        </p:nvSpPr>
        <p:spPr bwMode="auto">
          <a:xfrm>
            <a:off x="533400" y="2057400"/>
            <a:ext cx="2362200" cy="376238"/>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a:spcBef>
                <a:spcPct val="50000"/>
              </a:spcBef>
              <a:defRPr/>
            </a:pPr>
            <a:r>
              <a:rPr lang="pt-BR" sz="1800" b="1" dirty="0"/>
              <a:t>2 socios mín.</a:t>
            </a:r>
            <a:endParaRPr lang="es-ES" sz="1800" b="1" dirty="0"/>
          </a:p>
        </p:txBody>
      </p:sp>
      <p:sp>
        <p:nvSpPr>
          <p:cNvPr id="18" name="Line 19"/>
          <p:cNvSpPr>
            <a:spLocks noChangeShapeType="1"/>
          </p:cNvSpPr>
          <p:nvPr/>
        </p:nvSpPr>
        <p:spPr bwMode="auto">
          <a:xfrm>
            <a:off x="5410200" y="2209800"/>
            <a:ext cx="685800" cy="0"/>
          </a:xfrm>
          <a:prstGeom prst="line">
            <a:avLst/>
          </a:prstGeom>
          <a:noFill/>
          <a:ln w="9525">
            <a:solidFill>
              <a:schemeClr val="tx1"/>
            </a:solidFill>
            <a:round/>
            <a:headEnd/>
            <a:tailEnd type="triangle" w="med" len="med"/>
          </a:ln>
        </p:spPr>
        <p:txBody>
          <a:bodyPr/>
          <a:lstStyle/>
          <a:p>
            <a:endParaRPr lang="es-PE"/>
          </a:p>
        </p:txBody>
      </p:sp>
      <p:sp>
        <p:nvSpPr>
          <p:cNvPr id="19" name="Line 20"/>
          <p:cNvSpPr>
            <a:spLocks noChangeShapeType="1"/>
          </p:cNvSpPr>
          <p:nvPr/>
        </p:nvSpPr>
        <p:spPr bwMode="auto">
          <a:xfrm>
            <a:off x="5486400" y="4038600"/>
            <a:ext cx="685800" cy="0"/>
          </a:xfrm>
          <a:prstGeom prst="line">
            <a:avLst/>
          </a:prstGeom>
          <a:noFill/>
          <a:ln w="9525">
            <a:solidFill>
              <a:schemeClr val="tx1"/>
            </a:solidFill>
            <a:round/>
            <a:headEnd/>
            <a:tailEnd type="triangle" w="med" len="med"/>
          </a:ln>
        </p:spPr>
        <p:txBody>
          <a:bodyPr/>
          <a:lstStyle/>
          <a:p>
            <a:endParaRPr lang="es-PE"/>
          </a:p>
        </p:txBody>
      </p:sp>
      <p:sp>
        <p:nvSpPr>
          <p:cNvPr id="20" name="Line 21"/>
          <p:cNvSpPr>
            <a:spLocks noChangeShapeType="1"/>
          </p:cNvSpPr>
          <p:nvPr/>
        </p:nvSpPr>
        <p:spPr bwMode="auto">
          <a:xfrm>
            <a:off x="5486400" y="3048000"/>
            <a:ext cx="685800" cy="0"/>
          </a:xfrm>
          <a:prstGeom prst="line">
            <a:avLst/>
          </a:prstGeom>
          <a:noFill/>
          <a:ln w="9525">
            <a:solidFill>
              <a:schemeClr val="tx1"/>
            </a:solidFill>
            <a:round/>
            <a:headEnd/>
            <a:tailEnd type="triangle" w="med" len="med"/>
          </a:ln>
        </p:spPr>
        <p:txBody>
          <a:bodyPr/>
          <a:lstStyle/>
          <a:p>
            <a:endParaRPr lang="es-PE"/>
          </a:p>
        </p:txBody>
      </p:sp>
      <p:sp>
        <p:nvSpPr>
          <p:cNvPr id="21" name="Line 22"/>
          <p:cNvSpPr>
            <a:spLocks noChangeShapeType="1"/>
          </p:cNvSpPr>
          <p:nvPr/>
        </p:nvSpPr>
        <p:spPr bwMode="auto">
          <a:xfrm>
            <a:off x="5791200" y="4876800"/>
            <a:ext cx="685800" cy="0"/>
          </a:xfrm>
          <a:prstGeom prst="line">
            <a:avLst/>
          </a:prstGeom>
          <a:noFill/>
          <a:ln w="9525">
            <a:solidFill>
              <a:schemeClr val="tx1"/>
            </a:solidFill>
            <a:round/>
            <a:headEnd/>
            <a:tailEnd type="triangle" w="med" len="med"/>
          </a:ln>
        </p:spPr>
        <p:txBody>
          <a:bodyPr/>
          <a:lstStyle/>
          <a:p>
            <a:endParaRPr lang="es-PE"/>
          </a:p>
        </p:txBody>
      </p:sp>
      <p:sp>
        <p:nvSpPr>
          <p:cNvPr id="22" name="Line 23"/>
          <p:cNvSpPr>
            <a:spLocks noChangeShapeType="1"/>
          </p:cNvSpPr>
          <p:nvPr/>
        </p:nvSpPr>
        <p:spPr bwMode="auto">
          <a:xfrm>
            <a:off x="5562600" y="5715000"/>
            <a:ext cx="685800" cy="0"/>
          </a:xfrm>
          <a:prstGeom prst="line">
            <a:avLst/>
          </a:prstGeom>
          <a:noFill/>
          <a:ln w="9525">
            <a:solidFill>
              <a:schemeClr val="tx1"/>
            </a:solidFill>
            <a:round/>
            <a:headEnd/>
            <a:tailEnd type="triangle" w="med" len="med"/>
          </a:ln>
        </p:spPr>
        <p:txBody>
          <a:bodyPr/>
          <a:lstStyle/>
          <a:p>
            <a:endParaRPr lang="es-PE"/>
          </a:p>
        </p:txBody>
      </p:sp>
      <p:sp>
        <p:nvSpPr>
          <p:cNvPr id="23" name="Line 24"/>
          <p:cNvSpPr>
            <a:spLocks noChangeShapeType="1"/>
          </p:cNvSpPr>
          <p:nvPr/>
        </p:nvSpPr>
        <p:spPr bwMode="auto">
          <a:xfrm flipH="1">
            <a:off x="2971800" y="2286000"/>
            <a:ext cx="609600" cy="0"/>
          </a:xfrm>
          <a:prstGeom prst="line">
            <a:avLst/>
          </a:prstGeom>
          <a:noFill/>
          <a:ln w="9525">
            <a:solidFill>
              <a:schemeClr val="tx1"/>
            </a:solidFill>
            <a:round/>
            <a:headEnd/>
            <a:tailEnd type="triangle" w="med" len="med"/>
          </a:ln>
        </p:spPr>
        <p:txBody>
          <a:bodyPr/>
          <a:lstStyle/>
          <a:p>
            <a:endParaRPr lang="es-PE"/>
          </a:p>
        </p:txBody>
      </p:sp>
      <p:sp>
        <p:nvSpPr>
          <p:cNvPr id="24" name="Line 25"/>
          <p:cNvSpPr>
            <a:spLocks noChangeShapeType="1"/>
          </p:cNvSpPr>
          <p:nvPr/>
        </p:nvSpPr>
        <p:spPr bwMode="auto">
          <a:xfrm flipH="1">
            <a:off x="2514600" y="4876800"/>
            <a:ext cx="609600" cy="0"/>
          </a:xfrm>
          <a:prstGeom prst="line">
            <a:avLst/>
          </a:prstGeom>
          <a:noFill/>
          <a:ln w="9525">
            <a:solidFill>
              <a:schemeClr val="tx1"/>
            </a:solidFill>
            <a:round/>
            <a:headEnd/>
            <a:tailEnd type="triangle" w="med" len="med"/>
          </a:ln>
        </p:spPr>
        <p:txBody>
          <a:bodyPr/>
          <a:lstStyle/>
          <a:p>
            <a:endParaRPr lang="es-PE"/>
          </a:p>
        </p:txBody>
      </p:sp>
      <p:sp>
        <p:nvSpPr>
          <p:cNvPr id="25" name="Line 26"/>
          <p:cNvSpPr>
            <a:spLocks noChangeShapeType="1"/>
          </p:cNvSpPr>
          <p:nvPr/>
        </p:nvSpPr>
        <p:spPr bwMode="auto">
          <a:xfrm flipH="1">
            <a:off x="2971800" y="3124200"/>
            <a:ext cx="609600" cy="0"/>
          </a:xfrm>
          <a:prstGeom prst="line">
            <a:avLst/>
          </a:prstGeom>
          <a:noFill/>
          <a:ln w="9525">
            <a:solidFill>
              <a:schemeClr val="tx1"/>
            </a:solidFill>
            <a:round/>
            <a:headEnd/>
            <a:tailEnd type="triangle" w="med" len="med"/>
          </a:ln>
        </p:spPr>
        <p:txBody>
          <a:bodyPr/>
          <a:lstStyle/>
          <a:p>
            <a:endParaRPr lang="es-PE"/>
          </a:p>
        </p:txBody>
      </p:sp>
      <p:sp>
        <p:nvSpPr>
          <p:cNvPr id="26" name="Line 27"/>
          <p:cNvSpPr>
            <a:spLocks noChangeShapeType="1"/>
          </p:cNvSpPr>
          <p:nvPr/>
        </p:nvSpPr>
        <p:spPr bwMode="auto">
          <a:xfrm flipH="1">
            <a:off x="2819400" y="5791200"/>
            <a:ext cx="609600" cy="0"/>
          </a:xfrm>
          <a:prstGeom prst="line">
            <a:avLst/>
          </a:prstGeom>
          <a:noFill/>
          <a:ln w="9525">
            <a:solidFill>
              <a:schemeClr val="tx1"/>
            </a:solidFill>
            <a:round/>
            <a:headEnd/>
            <a:tailEnd type="triangle" w="med" len="med"/>
          </a:ln>
        </p:spPr>
        <p:txBody>
          <a:bodyPr/>
          <a:lstStyle/>
          <a:p>
            <a:endParaRPr lang="es-PE"/>
          </a:p>
        </p:txBody>
      </p:sp>
      <p:sp>
        <p:nvSpPr>
          <p:cNvPr id="27" name="Line 28"/>
          <p:cNvSpPr>
            <a:spLocks noChangeShapeType="1"/>
          </p:cNvSpPr>
          <p:nvPr/>
        </p:nvSpPr>
        <p:spPr bwMode="auto">
          <a:xfrm flipH="1">
            <a:off x="2895600" y="4191000"/>
            <a:ext cx="609600" cy="0"/>
          </a:xfrm>
          <a:prstGeom prst="line">
            <a:avLst/>
          </a:prstGeom>
          <a:noFill/>
          <a:ln w="9525">
            <a:solidFill>
              <a:schemeClr val="tx1"/>
            </a:solidFill>
            <a:round/>
            <a:headEnd/>
            <a:tailEnd type="triangle" w="med" len="med"/>
          </a:ln>
        </p:spPr>
        <p:txBody>
          <a:bodyPr/>
          <a:lstStyle/>
          <a:p>
            <a:endParaRPr lang="es-PE"/>
          </a:p>
        </p:txBody>
      </p:sp>
    </p:spTree>
    <p:extLst>
      <p:ext uri="{BB962C8B-B14F-4D97-AF65-F5344CB8AC3E}">
        <p14:creationId xmlns="" xmlns:p14="http://schemas.microsoft.com/office/powerpoint/2010/main" val="96498928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500034" y="357166"/>
            <a:ext cx="8229600" cy="642942"/>
          </a:xfrm>
          <a:prstGeom prst="rect">
            <a:avLst/>
          </a:prstGeom>
        </p:spPr>
        <p:txBody>
          <a:bodyPr vert="horz" lIns="91440" tIns="45720" rIns="91440" bIns="45720" rtlCol="0" anchor="ctr">
            <a:noAutofit/>
          </a:bodyPr>
          <a:lstStyle/>
          <a:p>
            <a:pPr marL="0" marR="0" lvl="0" indent="0" algn="ctr" defTabSz="457200" rtl="0" eaLnBrk="1" fontAlgn="auto" latinLnBrk="0" hangingPunct="1">
              <a:lnSpc>
                <a:spcPct val="100000"/>
              </a:lnSpc>
              <a:spcBef>
                <a:spcPct val="0"/>
              </a:spcBef>
              <a:spcAft>
                <a:spcPts val="0"/>
              </a:spcAft>
              <a:buClrTx/>
              <a:buSzTx/>
              <a:tabLst/>
              <a:defRPr/>
            </a:pPr>
            <a:r>
              <a:rPr kumimoji="0" lang="es-ES" sz="3200" b="1" i="0" u="none" strike="noStrike" kern="1200" cap="none" spc="0" normalizeH="0" baseline="0" noProof="0" smtClean="0">
                <a:ln>
                  <a:noFill/>
                </a:ln>
                <a:solidFill>
                  <a:srgbClr val="FF0000"/>
                </a:solidFill>
                <a:effectLst/>
                <a:uLnTx/>
                <a:uFillTx/>
                <a:latin typeface="+mj-lt"/>
                <a:ea typeface="+mj-ea"/>
                <a:cs typeface="Times New Roman" pitchFamily="18" charset="0"/>
              </a:rPr>
              <a:t>Marco legal</a:t>
            </a:r>
            <a:br>
              <a:rPr kumimoji="0" lang="es-ES" sz="3200" b="1" i="0" u="none" strike="noStrike" kern="1200" cap="none" spc="0" normalizeH="0" baseline="0" noProof="0" smtClean="0">
                <a:ln>
                  <a:noFill/>
                </a:ln>
                <a:solidFill>
                  <a:srgbClr val="FF0000"/>
                </a:solidFill>
                <a:effectLst/>
                <a:uLnTx/>
                <a:uFillTx/>
                <a:latin typeface="+mj-lt"/>
                <a:ea typeface="+mj-ea"/>
                <a:cs typeface="Times New Roman" pitchFamily="18" charset="0"/>
              </a:rPr>
            </a:br>
            <a:endParaRPr kumimoji="0" lang="es-ES" sz="3200" b="1" i="0" u="none" strike="noStrike" kern="1200" cap="none" spc="0" normalizeH="0" baseline="0" noProof="0" dirty="0" smtClean="0">
              <a:ln>
                <a:noFill/>
              </a:ln>
              <a:solidFill>
                <a:srgbClr val="FF0000"/>
              </a:solidFill>
              <a:effectLst/>
              <a:uLnTx/>
              <a:uFillTx/>
              <a:latin typeface="+mj-lt"/>
              <a:ea typeface="+mj-ea"/>
              <a:cs typeface="Times New Roman" pitchFamily="18" charset="0"/>
            </a:endParaRPr>
          </a:p>
        </p:txBody>
      </p:sp>
      <p:sp>
        <p:nvSpPr>
          <p:cNvPr id="3" name="Rectangle 3"/>
          <p:cNvSpPr txBox="1">
            <a:spLocks noChangeArrowheads="1"/>
          </p:cNvSpPr>
          <p:nvPr/>
        </p:nvSpPr>
        <p:spPr>
          <a:xfrm>
            <a:off x="457200" y="1357311"/>
            <a:ext cx="4114800" cy="4364037"/>
          </a:xfrm>
          <a:prstGeom prst="rect">
            <a:avLst/>
          </a:prstGeom>
        </p:spPr>
        <p:txBody>
          <a:bodyPr/>
          <a:lstStyle/>
          <a:p>
            <a:pPr marL="342900" marR="0" lvl="0" indent="-342900" algn="just" defTabSz="457200" rtl="0" eaLnBrk="1" fontAlgn="auto" latinLnBrk="0" hangingPunct="1">
              <a:lnSpc>
                <a:spcPct val="130000"/>
              </a:lnSpc>
              <a:spcBef>
                <a:spcPct val="20000"/>
              </a:spcBef>
              <a:spcAft>
                <a:spcPts val="0"/>
              </a:spcAft>
              <a:buClrTx/>
              <a:buSzTx/>
              <a:tabLst/>
              <a:defRPr/>
            </a:pPr>
            <a:r>
              <a:rPr kumimoji="0" lang="es-ES" sz="3200" b="0" i="0" u="none" strike="noStrike" kern="1200" cap="none" spc="0" normalizeH="0" baseline="0" noProof="0" smtClean="0">
                <a:ln>
                  <a:noFill/>
                </a:ln>
                <a:solidFill>
                  <a:schemeClr val="tx1"/>
                </a:solidFill>
                <a:effectLst/>
                <a:uLnTx/>
                <a:uFillTx/>
                <a:latin typeface="+mn-lt"/>
                <a:ea typeface="+mn-ea"/>
                <a:cs typeface="Times New Roman" pitchFamily="18" charset="0"/>
              </a:rPr>
              <a:t>	</a:t>
            </a:r>
            <a:r>
              <a:rPr kumimoji="0" lang="es-ES" sz="2400" b="0" i="0" u="none" strike="noStrike" kern="1200" cap="none" spc="0" normalizeH="0" baseline="0" noProof="0" smtClean="0">
                <a:ln>
                  <a:noFill/>
                </a:ln>
                <a:solidFill>
                  <a:schemeClr val="tx1"/>
                </a:solidFill>
                <a:effectLst/>
                <a:uLnTx/>
                <a:uFillTx/>
                <a:latin typeface="+mn-lt"/>
                <a:ea typeface="+mn-ea"/>
                <a:cs typeface="Times New Roman" pitchFamily="18" charset="0"/>
              </a:rPr>
              <a:t>Conjunto de disposiciones jurídicas vigentes que debe cumplir el proyecto en su etapa de ejecución y operación, además de las normas y principios que van a regir la organización.</a:t>
            </a:r>
          </a:p>
          <a:p>
            <a:pPr marL="342900" marR="0" lvl="0" indent="-342900" algn="l" defTabSz="457200" rtl="0" eaLnBrk="1" fontAlgn="auto" latinLnBrk="0" hangingPunct="1">
              <a:lnSpc>
                <a:spcPct val="130000"/>
              </a:lnSpc>
              <a:spcBef>
                <a:spcPct val="20000"/>
              </a:spcBef>
              <a:spcAft>
                <a:spcPts val="0"/>
              </a:spcAft>
              <a:buClrTx/>
              <a:buSzTx/>
              <a:tabLst/>
              <a:defRPr/>
            </a:pPr>
            <a:endParaRPr kumimoji="0" lang="es-ES" sz="2400" b="0" i="0" u="none" strike="noStrike" kern="1200" cap="none" spc="0" normalizeH="0" baseline="0" noProof="0" smtClean="0">
              <a:ln>
                <a:noFill/>
              </a:ln>
              <a:solidFill>
                <a:schemeClr val="tx1"/>
              </a:solidFill>
              <a:effectLst/>
              <a:uLnTx/>
              <a:uFillTx/>
              <a:latin typeface="+mn-lt"/>
              <a:ea typeface="+mn-ea"/>
              <a:cs typeface="+mn-cs"/>
            </a:endParaRPr>
          </a:p>
        </p:txBody>
      </p:sp>
      <p:pic>
        <p:nvPicPr>
          <p:cNvPr id="125954" name="Picture 2" descr="http://minibooks.com.pe/libros/l265.JPG"/>
          <p:cNvPicPr>
            <a:picLocks noChangeAspect="1" noChangeArrowheads="1"/>
          </p:cNvPicPr>
          <p:nvPr/>
        </p:nvPicPr>
        <p:blipFill>
          <a:blip r:embed="rId2"/>
          <a:srcRect/>
          <a:stretch>
            <a:fillRect/>
          </a:stretch>
        </p:blipFill>
        <p:spPr bwMode="auto">
          <a:xfrm>
            <a:off x="5357818" y="1928802"/>
            <a:ext cx="3071833" cy="3071834"/>
          </a:xfrm>
          <a:prstGeom prst="rect">
            <a:avLst/>
          </a:prstGeom>
          <a:noFill/>
        </p:spPr>
      </p:pic>
    </p:spTree>
    <p:extLst>
      <p:ext uri="{BB962C8B-B14F-4D97-AF65-F5344CB8AC3E}">
        <p14:creationId xmlns="" xmlns:p14="http://schemas.microsoft.com/office/powerpoint/2010/main" val="96498928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142852"/>
            <a:ext cx="8229600" cy="642942"/>
          </a:xfrm>
          <a:prstGeom prst="rect">
            <a:avLst/>
          </a:prstGeom>
        </p:spPr>
        <p:txBody>
          <a:bodyPr vert="horz" lIns="91440" tIns="45720" rIns="91440" bIns="45720" rtlCol="0" anchor="ctr">
            <a:normAutofit fontScale="92500" lnSpcReduction="200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s-ES" sz="4400" b="0" i="0" u="none" strike="noStrike" kern="1200" cap="none" spc="0" normalizeH="0" baseline="0" noProof="0" smtClean="0">
                <a:ln>
                  <a:noFill/>
                </a:ln>
                <a:solidFill>
                  <a:srgbClr val="FF0000"/>
                </a:solidFill>
                <a:effectLst/>
                <a:uLnTx/>
                <a:uFillTx/>
                <a:latin typeface="+mj-lt"/>
                <a:ea typeface="+mj-ea"/>
                <a:cs typeface="Times New Roman" pitchFamily="18" charset="0"/>
              </a:rPr>
              <a:t>Aspectos:</a:t>
            </a:r>
            <a:r>
              <a:rPr kumimoji="0" lang="es-ES" sz="4400" b="0" i="0" u="none" strike="noStrike" kern="1200" cap="none" spc="0" normalizeH="0" baseline="0" noProof="0" smtClean="0">
                <a:ln>
                  <a:noFill/>
                </a:ln>
                <a:solidFill>
                  <a:srgbClr val="FF0000"/>
                </a:solidFill>
                <a:effectLst/>
                <a:uLnTx/>
                <a:uFillTx/>
                <a:latin typeface="+mj-lt"/>
                <a:ea typeface="+mj-ea"/>
                <a:cs typeface="+mj-cs"/>
              </a:rPr>
              <a:t> </a:t>
            </a:r>
            <a:endParaRPr kumimoji="0" lang="es-ES" sz="4400" b="0" i="0" u="none" strike="noStrike" kern="1200" cap="none" spc="0" normalizeH="0" baseline="0" noProof="0" dirty="0" smtClean="0">
              <a:ln>
                <a:noFill/>
              </a:ln>
              <a:solidFill>
                <a:srgbClr val="FF0000"/>
              </a:solidFill>
              <a:effectLst/>
              <a:uLnTx/>
              <a:uFillTx/>
              <a:latin typeface="+mj-lt"/>
              <a:ea typeface="+mj-ea"/>
              <a:cs typeface="+mj-cs"/>
            </a:endParaRPr>
          </a:p>
        </p:txBody>
      </p:sp>
      <p:sp>
        <p:nvSpPr>
          <p:cNvPr id="3" name="Rectangle 3"/>
          <p:cNvSpPr txBox="1">
            <a:spLocks noChangeArrowheads="1"/>
          </p:cNvSpPr>
          <p:nvPr/>
        </p:nvSpPr>
        <p:spPr>
          <a:xfrm>
            <a:off x="285720" y="1493855"/>
            <a:ext cx="4978400" cy="4364037"/>
          </a:xfrm>
          <a:prstGeom prst="rect">
            <a:avLst/>
          </a:prstGeom>
        </p:spPr>
        <p:txBody>
          <a:bodyPr/>
          <a:lstStyle/>
          <a:p>
            <a:pPr marL="342900" marR="0" lvl="0" indent="-342900" algn="just" defTabSz="457200" rtl="0" eaLnBrk="1" fontAlgn="auto" latinLnBrk="0" hangingPunct="1">
              <a:lnSpc>
                <a:spcPct val="130000"/>
              </a:lnSpc>
              <a:spcBef>
                <a:spcPct val="20000"/>
              </a:spcBef>
              <a:spcAft>
                <a:spcPts val="0"/>
              </a:spcAft>
              <a:buClrTx/>
              <a:buSzTx/>
              <a:buFontTx/>
              <a:buNone/>
              <a:tabLst/>
              <a:defRPr/>
            </a:pPr>
            <a:r>
              <a:rPr kumimoji="0" lang="es-ES" sz="2400" b="1" i="0" u="none" strike="noStrike" kern="1200" cap="none" spc="0" normalizeH="0" baseline="0" noProof="0" dirty="0" smtClean="0">
                <a:ln>
                  <a:noFill/>
                </a:ln>
                <a:solidFill>
                  <a:schemeClr val="tx1"/>
                </a:solidFill>
                <a:effectLst/>
                <a:uLnTx/>
                <a:uFillTx/>
                <a:latin typeface="+mn-lt"/>
                <a:ea typeface="+mn-ea"/>
                <a:cs typeface="Times New Roman" pitchFamily="18" charset="0"/>
              </a:rPr>
              <a:t>	</a:t>
            </a:r>
            <a:r>
              <a:rPr kumimoji="0" lang="es-ES" sz="2000" b="1" i="0" u="none" strike="noStrike" kern="1200" cap="none" spc="0" normalizeH="0" baseline="0" noProof="0" dirty="0" smtClean="0">
                <a:ln>
                  <a:noFill/>
                </a:ln>
                <a:solidFill>
                  <a:schemeClr val="tx1"/>
                </a:solidFill>
                <a:effectLst/>
                <a:uLnTx/>
                <a:uFillTx/>
                <a:latin typeface="+mn-lt"/>
                <a:ea typeface="+mn-ea"/>
                <a:cs typeface="Times New Roman" pitchFamily="18" charset="0"/>
              </a:rPr>
              <a:t>De Mercado:</a:t>
            </a:r>
            <a:endParaRPr kumimoji="0" lang="es-ES" sz="2000" b="0" i="0" u="none" strike="noStrike" kern="1200" cap="none" spc="0" normalizeH="0" baseline="0" noProof="0" dirty="0" smtClean="0">
              <a:ln>
                <a:noFill/>
              </a:ln>
              <a:solidFill>
                <a:schemeClr val="tx1"/>
              </a:solidFill>
              <a:effectLst/>
              <a:uLnTx/>
              <a:uFillTx/>
              <a:latin typeface="+mn-lt"/>
              <a:ea typeface="+mn-ea"/>
              <a:cs typeface="Times New Roman" pitchFamily="18" charset="0"/>
            </a:endParaRPr>
          </a:p>
          <a:p>
            <a:pPr marL="342900" marR="0" lvl="0" indent="-342900" algn="just" defTabSz="457200" rtl="0" eaLnBrk="1" fontAlgn="auto" latinLnBrk="0" hangingPunct="1">
              <a:lnSpc>
                <a:spcPct val="130000"/>
              </a:lnSpc>
              <a:spcBef>
                <a:spcPct val="20000"/>
              </a:spcBef>
              <a:spcAft>
                <a:spcPts val="0"/>
              </a:spcAft>
              <a:buClrTx/>
              <a:buSzTx/>
              <a:buFont typeface="Arial"/>
              <a:buChar char="•"/>
              <a:tabLst/>
              <a:defRPr/>
            </a:pPr>
            <a:r>
              <a:rPr kumimoji="0" lang="es-ES" sz="2000" b="0" i="0" u="none" strike="noStrike" kern="1200" cap="none" spc="0" normalizeH="0" baseline="0" noProof="0" dirty="0" smtClean="0">
                <a:ln>
                  <a:noFill/>
                </a:ln>
                <a:solidFill>
                  <a:schemeClr val="tx1"/>
                </a:solidFill>
                <a:effectLst/>
                <a:uLnTx/>
                <a:uFillTx/>
                <a:latin typeface="+mn-lt"/>
                <a:ea typeface="+mn-ea"/>
                <a:cs typeface="Times New Roman" pitchFamily="18" charset="0"/>
              </a:rPr>
              <a:t>	Legislación sanitaria sobre los permisos para la presentación de productos alimentarios.</a:t>
            </a:r>
          </a:p>
          <a:p>
            <a:pPr marL="342900" marR="0" lvl="0" indent="-342900" algn="just" defTabSz="457200" rtl="0" eaLnBrk="1" fontAlgn="auto" latinLnBrk="0" hangingPunct="1">
              <a:lnSpc>
                <a:spcPct val="130000"/>
              </a:lnSpc>
              <a:spcBef>
                <a:spcPct val="20000"/>
              </a:spcBef>
              <a:spcAft>
                <a:spcPts val="0"/>
              </a:spcAft>
              <a:buClrTx/>
              <a:buSzTx/>
              <a:buFont typeface="Arial"/>
              <a:buChar char="•"/>
              <a:tabLst/>
              <a:defRPr/>
            </a:pPr>
            <a:r>
              <a:rPr kumimoji="0" lang="es-ES" sz="2000" b="0" i="0" u="none" strike="noStrike" kern="1200" cap="none" spc="0" normalizeH="0" baseline="0" noProof="0" dirty="0" smtClean="0">
                <a:ln>
                  <a:noFill/>
                </a:ln>
                <a:solidFill>
                  <a:schemeClr val="tx1"/>
                </a:solidFill>
                <a:effectLst/>
                <a:uLnTx/>
                <a:uFillTx/>
                <a:latin typeface="+mn-lt"/>
                <a:ea typeface="+mn-ea"/>
                <a:cs typeface="Times New Roman" pitchFamily="18" charset="0"/>
              </a:rPr>
              <a:t> 	Elaboración y funcionamiento de contratos con proveedores y clientes.</a:t>
            </a:r>
          </a:p>
          <a:p>
            <a:pPr marL="342900" marR="0" lvl="0" indent="-342900" algn="just" defTabSz="457200" rtl="0" eaLnBrk="1" fontAlgn="auto" latinLnBrk="0" hangingPunct="1">
              <a:lnSpc>
                <a:spcPct val="130000"/>
              </a:lnSpc>
              <a:spcBef>
                <a:spcPct val="20000"/>
              </a:spcBef>
              <a:spcAft>
                <a:spcPts val="0"/>
              </a:spcAft>
              <a:buClrTx/>
              <a:buSzTx/>
              <a:buFont typeface="Arial"/>
              <a:buChar char="•"/>
              <a:tabLst/>
              <a:defRPr/>
            </a:pPr>
            <a:r>
              <a:rPr kumimoji="0" lang="es-ES" sz="2000" b="0" i="0" u="none" strike="noStrike" kern="1200" cap="none" spc="0" normalizeH="0" baseline="0" noProof="0" dirty="0" smtClean="0">
                <a:ln>
                  <a:noFill/>
                </a:ln>
                <a:solidFill>
                  <a:schemeClr val="tx1"/>
                </a:solidFill>
                <a:effectLst/>
                <a:uLnTx/>
                <a:uFillTx/>
                <a:latin typeface="+mn-lt"/>
                <a:ea typeface="+mn-ea"/>
                <a:cs typeface="Times New Roman" pitchFamily="18" charset="0"/>
              </a:rPr>
              <a:t>	Permisos sanitarios para el transporte del producto.</a:t>
            </a:r>
          </a:p>
          <a:p>
            <a:pPr marL="342900" marR="0" lvl="0" indent="-342900" algn="just" defTabSz="457200" rtl="0" eaLnBrk="1" fontAlgn="auto" latinLnBrk="0" hangingPunct="1">
              <a:lnSpc>
                <a:spcPct val="130000"/>
              </a:lnSpc>
              <a:spcBef>
                <a:spcPct val="20000"/>
              </a:spcBef>
              <a:spcAft>
                <a:spcPts val="0"/>
              </a:spcAft>
              <a:buClrTx/>
              <a:buSzTx/>
              <a:buFontTx/>
              <a:buNone/>
              <a:tabLst/>
              <a:defRPr/>
            </a:pPr>
            <a:r>
              <a:rPr kumimoji="0" lang="es-ES" sz="2400" b="0" i="0" u="none" strike="noStrike" kern="1200" cap="none" spc="0" normalizeH="0" baseline="0" noProof="0" dirty="0" smtClean="0">
                <a:ln>
                  <a:noFill/>
                </a:ln>
                <a:solidFill>
                  <a:schemeClr val="tx1"/>
                </a:solidFill>
                <a:effectLst/>
                <a:uLnTx/>
                <a:uFillTx/>
                <a:latin typeface="+mn-lt"/>
                <a:ea typeface="+mn-ea"/>
                <a:cs typeface="Times New Roman" pitchFamily="18" charset="0"/>
              </a:rPr>
              <a:t> </a:t>
            </a:r>
          </a:p>
          <a:p>
            <a:pPr marL="342900" marR="0" lvl="0" indent="-342900" algn="l" defTabSz="457200" rtl="0" eaLnBrk="1" fontAlgn="auto" latinLnBrk="0" hangingPunct="1">
              <a:lnSpc>
                <a:spcPct val="130000"/>
              </a:lnSpc>
              <a:spcBef>
                <a:spcPct val="20000"/>
              </a:spcBef>
              <a:spcAft>
                <a:spcPts val="0"/>
              </a:spcAft>
              <a:buClrTx/>
              <a:buSzTx/>
              <a:buFont typeface="Arial"/>
              <a:buChar char="•"/>
              <a:tabLst/>
              <a:defRPr/>
            </a:pPr>
            <a:endParaRPr kumimoji="0" lang="es-ES" sz="24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4" name="Picture 7" descr="http://architectmarko.files.wordpress.com/2010/03/mercado.jpg"/>
          <p:cNvPicPr>
            <a:picLocks noChangeAspect="1" noChangeArrowheads="1"/>
          </p:cNvPicPr>
          <p:nvPr/>
        </p:nvPicPr>
        <p:blipFill>
          <a:blip r:embed="rId2"/>
          <a:srcRect/>
          <a:stretch>
            <a:fillRect/>
          </a:stretch>
        </p:blipFill>
        <p:spPr bwMode="auto">
          <a:xfrm>
            <a:off x="5430838" y="1916108"/>
            <a:ext cx="3713162" cy="2474913"/>
          </a:xfrm>
          <a:prstGeom prst="rect">
            <a:avLst/>
          </a:prstGeom>
          <a:noFill/>
          <a:ln w="9525">
            <a:noFill/>
            <a:miter lim="800000"/>
            <a:headEnd/>
            <a:tailEnd/>
          </a:ln>
        </p:spPr>
      </p:pic>
    </p:spTree>
    <p:extLst>
      <p:ext uri="{BB962C8B-B14F-4D97-AF65-F5344CB8AC3E}">
        <p14:creationId xmlns="" xmlns:p14="http://schemas.microsoft.com/office/powerpoint/2010/main" val="96498928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762000" y="0"/>
            <a:ext cx="7772400" cy="1143000"/>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s-ES" sz="4400" b="0" i="0" u="none" strike="noStrike" kern="1200" cap="none" spc="0" normalizeH="0" baseline="0" noProof="0" dirty="0" smtClean="0">
                <a:ln>
                  <a:noFill/>
                </a:ln>
                <a:solidFill>
                  <a:srgbClr val="FF0000"/>
                </a:solidFill>
                <a:effectLst/>
                <a:uLnTx/>
                <a:uFillTx/>
                <a:latin typeface="+mj-lt"/>
                <a:ea typeface="+mj-ea"/>
                <a:cs typeface="Times New Roman" pitchFamily="18" charset="0"/>
              </a:rPr>
              <a:t>Aspectos</a:t>
            </a:r>
          </a:p>
        </p:txBody>
      </p:sp>
      <p:sp>
        <p:nvSpPr>
          <p:cNvPr id="3" name="Rectangle 3"/>
          <p:cNvSpPr txBox="1">
            <a:spLocks noChangeArrowheads="1"/>
          </p:cNvSpPr>
          <p:nvPr/>
        </p:nvSpPr>
        <p:spPr>
          <a:xfrm>
            <a:off x="323850" y="1341438"/>
            <a:ext cx="5254625" cy="4343400"/>
          </a:xfrm>
          <a:prstGeom prst="rect">
            <a:avLst/>
          </a:prstGeom>
        </p:spPr>
        <p:txBody>
          <a:bodyPr/>
          <a:lstStyle/>
          <a:p>
            <a:pPr marL="342900" marR="0" lvl="0" indent="-342900" algn="just" defTabSz="457200" rtl="0" eaLnBrk="1" fontAlgn="auto" latinLnBrk="0" hangingPunct="1">
              <a:lnSpc>
                <a:spcPct val="110000"/>
              </a:lnSpc>
              <a:spcBef>
                <a:spcPct val="20000"/>
              </a:spcBef>
              <a:spcAft>
                <a:spcPts val="0"/>
              </a:spcAft>
              <a:buClrTx/>
              <a:buSzTx/>
              <a:buFontTx/>
              <a:buNone/>
              <a:tabLst/>
              <a:defRPr/>
            </a:pPr>
            <a:r>
              <a:rPr kumimoji="0" lang="es-ES" sz="2800" b="1" i="0" u="none" strike="noStrike" kern="1200" cap="none" spc="0" normalizeH="0" baseline="0" noProof="0" smtClean="0">
                <a:ln>
                  <a:noFill/>
                </a:ln>
                <a:solidFill>
                  <a:schemeClr val="tx1"/>
                </a:solidFill>
                <a:effectLst/>
                <a:uLnTx/>
                <a:uFillTx/>
                <a:latin typeface="+mn-lt"/>
                <a:ea typeface="+mn-ea"/>
                <a:cs typeface="Times New Roman" pitchFamily="18" charset="0"/>
              </a:rPr>
              <a:t>  </a:t>
            </a:r>
            <a:r>
              <a:rPr kumimoji="0" lang="es-ES" sz="2400" b="1" i="0" u="none" strike="noStrike" kern="1200" cap="none" spc="0" normalizeH="0" baseline="0" noProof="0" smtClean="0">
                <a:ln>
                  <a:noFill/>
                </a:ln>
                <a:solidFill>
                  <a:schemeClr val="tx1"/>
                </a:solidFill>
                <a:effectLst/>
                <a:uLnTx/>
                <a:uFillTx/>
                <a:latin typeface="+mn-lt"/>
                <a:ea typeface="+mn-ea"/>
                <a:cs typeface="Times New Roman" pitchFamily="18" charset="0"/>
              </a:rPr>
              <a:t>De Localización:</a:t>
            </a:r>
            <a:endParaRPr kumimoji="0" lang="es-ES" sz="2400" b="0" i="0" u="none" strike="noStrike" kern="1200" cap="none" spc="0" normalizeH="0" baseline="0" noProof="0" smtClean="0">
              <a:ln>
                <a:noFill/>
              </a:ln>
              <a:solidFill>
                <a:schemeClr val="tx1"/>
              </a:solidFill>
              <a:effectLst/>
              <a:uLnTx/>
              <a:uFillTx/>
              <a:latin typeface="+mn-lt"/>
              <a:ea typeface="+mn-ea"/>
              <a:cs typeface="Times New Roman" pitchFamily="18" charset="0"/>
            </a:endParaRPr>
          </a:p>
          <a:p>
            <a:pPr marL="342900" marR="0" lvl="0" indent="-342900" algn="just" defTabSz="457200" rtl="0" eaLnBrk="1" fontAlgn="auto" latinLnBrk="0" hangingPunct="1">
              <a:lnSpc>
                <a:spcPct val="110000"/>
              </a:lnSpc>
              <a:spcBef>
                <a:spcPct val="20000"/>
              </a:spcBef>
              <a:spcAft>
                <a:spcPts val="0"/>
              </a:spcAft>
              <a:buClrTx/>
              <a:buSzTx/>
              <a:buFont typeface="Arial"/>
              <a:buChar char="•"/>
              <a:tabLst/>
              <a:defRPr/>
            </a:pPr>
            <a:r>
              <a:rPr kumimoji="0" lang="es-ES" sz="2400" b="0" i="0" u="none" strike="noStrike" kern="1200" cap="none" spc="0" normalizeH="0" baseline="0" noProof="0" smtClean="0">
                <a:ln>
                  <a:noFill/>
                </a:ln>
                <a:solidFill>
                  <a:schemeClr val="tx1"/>
                </a:solidFill>
                <a:effectLst/>
                <a:uLnTx/>
                <a:uFillTx/>
                <a:latin typeface="+mn-lt"/>
                <a:ea typeface="+mn-ea"/>
                <a:cs typeface="Times New Roman" pitchFamily="18" charset="0"/>
              </a:rPr>
              <a:t>	Estudios de posesión y vigencia de los títulos de bienes.</a:t>
            </a:r>
          </a:p>
          <a:p>
            <a:pPr marL="342900" marR="0" lvl="0" indent="-342900" algn="just" defTabSz="457200" rtl="0" eaLnBrk="1" fontAlgn="auto" latinLnBrk="0" hangingPunct="1">
              <a:lnSpc>
                <a:spcPct val="110000"/>
              </a:lnSpc>
              <a:spcBef>
                <a:spcPct val="20000"/>
              </a:spcBef>
              <a:spcAft>
                <a:spcPts val="0"/>
              </a:spcAft>
              <a:buClrTx/>
              <a:buSzTx/>
              <a:buFont typeface="Arial"/>
              <a:buChar char="•"/>
              <a:tabLst/>
              <a:defRPr/>
            </a:pPr>
            <a:r>
              <a:rPr kumimoji="0" lang="es-ES" sz="2400" b="0" i="0" u="none" strike="noStrike" kern="1200" cap="none" spc="0" normalizeH="0" baseline="0" noProof="0" smtClean="0">
                <a:ln>
                  <a:noFill/>
                </a:ln>
                <a:solidFill>
                  <a:schemeClr val="tx1"/>
                </a:solidFill>
                <a:effectLst/>
                <a:uLnTx/>
                <a:uFillTx/>
                <a:latin typeface="+mn-lt"/>
                <a:ea typeface="+mn-ea"/>
                <a:cs typeface="Times New Roman" pitchFamily="18" charset="0"/>
              </a:rPr>
              <a:t>	Litigios, prohibiciones, contaminación ambiental, uso intensivo de agua.</a:t>
            </a:r>
            <a:endParaRPr kumimoji="0" lang="pt-BR" sz="2400" b="0" i="0" u="none" strike="noStrike" kern="1200" cap="none" spc="0" normalizeH="0" baseline="0" noProof="0" smtClean="0">
              <a:ln>
                <a:noFill/>
              </a:ln>
              <a:solidFill>
                <a:schemeClr val="tx1"/>
              </a:solidFill>
              <a:effectLst/>
              <a:uLnTx/>
              <a:uFillTx/>
              <a:latin typeface="+mn-lt"/>
              <a:ea typeface="+mn-ea"/>
              <a:cs typeface="Times New Roman" pitchFamily="18" charset="0"/>
            </a:endParaRPr>
          </a:p>
          <a:p>
            <a:pPr marL="342900" marR="0" lvl="0" indent="-342900" algn="just" defTabSz="457200" rtl="0" eaLnBrk="1" fontAlgn="auto" latinLnBrk="0" hangingPunct="1">
              <a:lnSpc>
                <a:spcPct val="110000"/>
              </a:lnSpc>
              <a:spcBef>
                <a:spcPct val="20000"/>
              </a:spcBef>
              <a:spcAft>
                <a:spcPts val="0"/>
              </a:spcAft>
              <a:buClrTx/>
              <a:buSzTx/>
              <a:buFont typeface="Arial"/>
              <a:buChar char="•"/>
              <a:tabLst/>
              <a:defRPr/>
            </a:pPr>
            <a:r>
              <a:rPr kumimoji="0" lang="es-ES" sz="2400" b="0" i="0" u="none" strike="noStrike" kern="1200" cap="none" spc="0" normalizeH="0" baseline="0" noProof="0" smtClean="0">
                <a:ln>
                  <a:noFill/>
                </a:ln>
                <a:solidFill>
                  <a:schemeClr val="tx1"/>
                </a:solidFill>
                <a:effectLst/>
                <a:uLnTx/>
                <a:uFillTx/>
                <a:latin typeface="+mn-lt"/>
                <a:ea typeface="+mn-ea"/>
                <a:cs typeface="Times New Roman" pitchFamily="18" charset="0"/>
              </a:rPr>
              <a:t> 	Apoyos fiscales por medio de la exención de impuestos, por la ubicación del proyecto.</a:t>
            </a:r>
          </a:p>
          <a:p>
            <a:pPr marL="342900" marR="0" lvl="0" indent="-342900" algn="just" defTabSz="457200" rtl="0" eaLnBrk="1" fontAlgn="auto" latinLnBrk="0" hangingPunct="1">
              <a:lnSpc>
                <a:spcPct val="110000"/>
              </a:lnSpc>
              <a:spcBef>
                <a:spcPct val="20000"/>
              </a:spcBef>
              <a:spcAft>
                <a:spcPts val="0"/>
              </a:spcAft>
              <a:buClrTx/>
              <a:buSzTx/>
              <a:buFont typeface="Arial"/>
              <a:buChar char="•"/>
              <a:tabLst/>
              <a:defRPr/>
            </a:pPr>
            <a:r>
              <a:rPr kumimoji="0" lang="es-ES" sz="2400" b="0" i="0" u="none" strike="noStrike" kern="1200" cap="none" spc="0" normalizeH="0" baseline="0" noProof="0" smtClean="0">
                <a:ln>
                  <a:noFill/>
                </a:ln>
                <a:solidFill>
                  <a:schemeClr val="tx1"/>
                </a:solidFill>
                <a:effectLst/>
                <a:uLnTx/>
                <a:uFillTx/>
                <a:latin typeface="+mn-lt"/>
                <a:ea typeface="+mn-ea"/>
                <a:cs typeface="Times New Roman" pitchFamily="18" charset="0"/>
              </a:rPr>
              <a:t>	Gastos notariales, transferencias, inscripción en registro público.</a:t>
            </a:r>
          </a:p>
          <a:p>
            <a:pPr marL="342900" marR="0" lvl="0" indent="-342900" algn="just" defTabSz="457200" rtl="0" eaLnBrk="1" fontAlgn="auto" latinLnBrk="0" hangingPunct="1">
              <a:lnSpc>
                <a:spcPct val="110000"/>
              </a:lnSpc>
              <a:spcBef>
                <a:spcPct val="20000"/>
              </a:spcBef>
              <a:spcAft>
                <a:spcPts val="0"/>
              </a:spcAft>
              <a:buClrTx/>
              <a:buSzTx/>
              <a:buFont typeface="Arial"/>
              <a:buChar char="•"/>
              <a:tabLst/>
              <a:defRPr/>
            </a:pPr>
            <a:r>
              <a:rPr kumimoji="0" lang="es-ES" sz="2800" b="0" i="0" u="none" strike="noStrike" kern="1200" cap="none" spc="0" normalizeH="0" baseline="0" noProof="0" smtClean="0">
                <a:ln>
                  <a:noFill/>
                </a:ln>
                <a:solidFill>
                  <a:schemeClr val="tx1"/>
                </a:solidFill>
                <a:effectLst/>
                <a:uLnTx/>
                <a:uFillTx/>
                <a:latin typeface="+mn-lt"/>
                <a:ea typeface="+mn-ea"/>
                <a:cs typeface="Times New Roman" pitchFamily="18" charset="0"/>
              </a:rPr>
              <a:t> </a:t>
            </a:r>
          </a:p>
          <a:p>
            <a:pPr marL="342900" marR="0" lvl="0" indent="-342900" algn="l" defTabSz="457200" rtl="0" eaLnBrk="1" fontAlgn="auto" latinLnBrk="0" hangingPunct="1">
              <a:lnSpc>
                <a:spcPct val="110000"/>
              </a:lnSpc>
              <a:spcBef>
                <a:spcPct val="20000"/>
              </a:spcBef>
              <a:spcAft>
                <a:spcPts val="0"/>
              </a:spcAft>
              <a:buClrTx/>
              <a:buSzTx/>
              <a:buFont typeface="Arial"/>
              <a:buChar char="•"/>
              <a:tabLst/>
              <a:defRPr/>
            </a:pPr>
            <a:endParaRPr kumimoji="0" lang="es-ES" sz="2800" b="0" i="0" u="none" strike="noStrike" kern="1200" cap="none" spc="0" normalizeH="0" baseline="0" noProof="0" smtClean="0">
              <a:ln>
                <a:noFill/>
              </a:ln>
              <a:solidFill>
                <a:schemeClr val="tx1"/>
              </a:solidFill>
              <a:effectLst/>
              <a:uLnTx/>
              <a:uFillTx/>
              <a:latin typeface="+mn-lt"/>
              <a:ea typeface="+mn-ea"/>
              <a:cs typeface="+mn-cs"/>
            </a:endParaRPr>
          </a:p>
        </p:txBody>
      </p:sp>
      <p:pic>
        <p:nvPicPr>
          <p:cNvPr id="4" name="Picture 7" descr="http://www.inmobiliariacerromaulen.cl/images/ubicacion.jpg"/>
          <p:cNvPicPr>
            <a:picLocks noChangeAspect="1" noChangeArrowheads="1"/>
          </p:cNvPicPr>
          <p:nvPr/>
        </p:nvPicPr>
        <p:blipFill>
          <a:blip r:embed="rId2"/>
          <a:srcRect/>
          <a:stretch>
            <a:fillRect/>
          </a:stretch>
        </p:blipFill>
        <p:spPr bwMode="auto">
          <a:xfrm>
            <a:off x="5786447" y="2714621"/>
            <a:ext cx="3428026" cy="2571768"/>
          </a:xfrm>
          <a:prstGeom prst="rect">
            <a:avLst/>
          </a:prstGeom>
          <a:noFill/>
          <a:ln w="9525">
            <a:noFill/>
            <a:miter lim="800000"/>
            <a:headEnd/>
            <a:tailEnd/>
          </a:ln>
        </p:spPr>
      </p:pic>
    </p:spTree>
    <p:extLst>
      <p:ext uri="{BB962C8B-B14F-4D97-AF65-F5344CB8AC3E}">
        <p14:creationId xmlns="" xmlns:p14="http://schemas.microsoft.com/office/powerpoint/2010/main" val="96498928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http://www.bligoo.com/media/users/13/668604/images/public/80238/da.jpg?v=1305744095394"/>
          <p:cNvPicPr>
            <a:picLocks noChangeAspect="1" noChangeArrowheads="1"/>
          </p:cNvPicPr>
          <p:nvPr/>
        </p:nvPicPr>
        <p:blipFill>
          <a:blip r:embed="rId2"/>
          <a:srcRect/>
          <a:stretch>
            <a:fillRect/>
          </a:stretch>
        </p:blipFill>
        <p:spPr bwMode="auto">
          <a:xfrm>
            <a:off x="5003800" y="1425571"/>
            <a:ext cx="4140200" cy="3654425"/>
          </a:xfrm>
          <a:prstGeom prst="rect">
            <a:avLst/>
          </a:prstGeom>
          <a:noFill/>
          <a:ln w="9525">
            <a:noFill/>
            <a:miter lim="800000"/>
            <a:headEnd/>
            <a:tailEnd/>
          </a:ln>
        </p:spPr>
      </p:pic>
      <p:sp>
        <p:nvSpPr>
          <p:cNvPr id="3" name="Rectangle 2"/>
          <p:cNvSpPr txBox="1">
            <a:spLocks noChangeArrowheads="1"/>
          </p:cNvSpPr>
          <p:nvPr/>
        </p:nvSpPr>
        <p:spPr>
          <a:xfrm>
            <a:off x="457200" y="214290"/>
            <a:ext cx="8229600" cy="642942"/>
          </a:xfrm>
          <a:prstGeom prst="rect">
            <a:avLst/>
          </a:prstGeom>
        </p:spPr>
        <p:txBody>
          <a:bodyPr vert="horz" lIns="91440" tIns="45720" rIns="91440" bIns="45720" rtlCol="0" anchor="ctr">
            <a:normAutofit fontScale="92500" lnSpcReduction="200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s-ES" sz="4400" b="0" i="0" u="none" strike="noStrike" kern="1200" cap="none" spc="0" normalizeH="0" baseline="0" noProof="0" dirty="0" smtClean="0">
                <a:ln>
                  <a:noFill/>
                </a:ln>
                <a:solidFill>
                  <a:srgbClr val="FF0000"/>
                </a:solidFill>
                <a:effectLst/>
                <a:uLnTx/>
                <a:uFillTx/>
                <a:latin typeface="+mj-lt"/>
                <a:ea typeface="+mj-ea"/>
                <a:cs typeface="Times New Roman" pitchFamily="18" charset="0"/>
              </a:rPr>
              <a:t>Aspectos</a:t>
            </a:r>
          </a:p>
        </p:txBody>
      </p:sp>
      <p:sp>
        <p:nvSpPr>
          <p:cNvPr id="4" name="Rectangle 3"/>
          <p:cNvSpPr txBox="1">
            <a:spLocks noChangeArrowheads="1"/>
          </p:cNvSpPr>
          <p:nvPr/>
        </p:nvSpPr>
        <p:spPr>
          <a:xfrm>
            <a:off x="214282" y="1350979"/>
            <a:ext cx="4762500" cy="4364037"/>
          </a:xfrm>
          <a:prstGeom prst="rect">
            <a:avLst/>
          </a:prstGeom>
        </p:spPr>
        <p:txBody>
          <a:bodyPr/>
          <a:lstStyle/>
          <a:p>
            <a:pPr marL="342900" marR="0" lvl="0" indent="-342900" algn="just" defTabSz="457200" rtl="0" eaLnBrk="1" fontAlgn="auto" latinLnBrk="0" hangingPunct="1">
              <a:lnSpc>
                <a:spcPct val="150000"/>
              </a:lnSpc>
              <a:spcBef>
                <a:spcPct val="20000"/>
              </a:spcBef>
              <a:spcAft>
                <a:spcPts val="0"/>
              </a:spcAft>
              <a:buClrTx/>
              <a:buSzTx/>
              <a:buFontTx/>
              <a:buNone/>
              <a:tabLst/>
              <a:defRPr/>
            </a:pPr>
            <a:r>
              <a:rPr kumimoji="0" lang="es-ES" sz="2800" b="1" i="0" u="none" strike="noStrike" kern="1200" cap="none" spc="0" normalizeH="0" baseline="0" noProof="0" dirty="0" smtClean="0">
                <a:ln>
                  <a:noFill/>
                </a:ln>
                <a:solidFill>
                  <a:schemeClr val="tx1"/>
                </a:solidFill>
                <a:effectLst/>
                <a:uLnTx/>
                <a:uFillTx/>
                <a:latin typeface="+mn-lt"/>
                <a:ea typeface="+mn-ea"/>
                <a:cs typeface="Times New Roman" pitchFamily="18" charset="0"/>
              </a:rPr>
              <a:t>  </a:t>
            </a:r>
            <a:r>
              <a:rPr kumimoji="0" lang="es-ES" sz="2400" b="1" i="0" u="none" strike="noStrike" kern="1200" cap="none" spc="0" normalizeH="0" baseline="0" noProof="0" dirty="0" smtClean="0">
                <a:ln>
                  <a:noFill/>
                </a:ln>
                <a:solidFill>
                  <a:schemeClr val="tx1"/>
                </a:solidFill>
                <a:effectLst/>
                <a:uLnTx/>
                <a:uFillTx/>
                <a:latin typeface="+mn-lt"/>
                <a:ea typeface="+mn-ea"/>
                <a:cs typeface="Times New Roman" pitchFamily="18" charset="0"/>
              </a:rPr>
              <a:t> Del Estudio de Ingeniería:</a:t>
            </a:r>
          </a:p>
          <a:p>
            <a:pPr marL="342900" marR="0" lvl="0" indent="-342900" algn="just" defTabSz="457200" rtl="0" eaLnBrk="1" fontAlgn="auto" latinLnBrk="0" hangingPunct="1">
              <a:lnSpc>
                <a:spcPct val="150000"/>
              </a:lnSpc>
              <a:spcBef>
                <a:spcPct val="20000"/>
              </a:spcBef>
              <a:spcAft>
                <a:spcPts val="0"/>
              </a:spcAft>
              <a:buClrTx/>
              <a:buSzTx/>
              <a:buFont typeface="Arial"/>
              <a:buChar char="•"/>
              <a:tabLst/>
              <a:defRPr/>
            </a:pPr>
            <a:r>
              <a:rPr kumimoji="0" lang="es-ES" sz="2400" b="0" i="0" u="none" strike="noStrike" kern="1200" cap="none" spc="0" normalizeH="0" baseline="0" noProof="0" dirty="0" smtClean="0">
                <a:ln>
                  <a:noFill/>
                </a:ln>
                <a:solidFill>
                  <a:schemeClr val="tx1"/>
                </a:solidFill>
                <a:effectLst/>
                <a:uLnTx/>
                <a:uFillTx/>
                <a:latin typeface="+mn-lt"/>
                <a:ea typeface="+mn-ea"/>
                <a:cs typeface="Times New Roman" pitchFamily="18" charset="0"/>
              </a:rPr>
              <a:t>  	Transferencia de tecnología.</a:t>
            </a:r>
          </a:p>
          <a:p>
            <a:pPr marL="342900" marR="0" lvl="0" indent="-342900" algn="just" defTabSz="457200" rtl="0" eaLnBrk="1" fontAlgn="auto" latinLnBrk="0" hangingPunct="1">
              <a:lnSpc>
                <a:spcPct val="150000"/>
              </a:lnSpc>
              <a:spcBef>
                <a:spcPct val="20000"/>
              </a:spcBef>
              <a:spcAft>
                <a:spcPts val="0"/>
              </a:spcAft>
              <a:buClrTx/>
              <a:buSzTx/>
              <a:buFont typeface="Arial"/>
              <a:buChar char="•"/>
              <a:tabLst/>
              <a:defRPr/>
            </a:pPr>
            <a:r>
              <a:rPr kumimoji="0" lang="es-ES" sz="2400" b="0" i="0" u="none" strike="noStrike" kern="1200" cap="none" spc="0" normalizeH="0" baseline="0" noProof="0" dirty="0" smtClean="0">
                <a:ln>
                  <a:noFill/>
                </a:ln>
                <a:solidFill>
                  <a:schemeClr val="tx1"/>
                </a:solidFill>
                <a:effectLst/>
                <a:uLnTx/>
                <a:uFillTx/>
                <a:latin typeface="+mn-lt"/>
                <a:ea typeface="+mn-ea"/>
                <a:cs typeface="Times New Roman" pitchFamily="18" charset="0"/>
              </a:rPr>
              <a:t> 	Compra de marcas y patentes y pago de regalías.</a:t>
            </a:r>
          </a:p>
          <a:p>
            <a:pPr marL="342900" marR="0" lvl="0" indent="-342900" algn="just" defTabSz="457200" rtl="0" eaLnBrk="1" fontAlgn="auto" latinLnBrk="0" hangingPunct="1">
              <a:lnSpc>
                <a:spcPct val="150000"/>
              </a:lnSpc>
              <a:spcBef>
                <a:spcPct val="20000"/>
              </a:spcBef>
              <a:spcAft>
                <a:spcPts val="0"/>
              </a:spcAft>
              <a:buClrTx/>
              <a:buSzTx/>
              <a:buFont typeface="Arial"/>
              <a:buChar char="•"/>
              <a:tabLst/>
              <a:defRPr/>
            </a:pPr>
            <a:r>
              <a:rPr kumimoji="0" lang="es-ES" sz="2400" b="0" i="0" u="none" strike="noStrike" kern="1200" cap="none" spc="0" normalizeH="0" baseline="0" noProof="0" dirty="0" smtClean="0">
                <a:ln>
                  <a:noFill/>
                </a:ln>
                <a:solidFill>
                  <a:schemeClr val="tx1"/>
                </a:solidFill>
                <a:effectLst/>
                <a:uLnTx/>
                <a:uFillTx/>
                <a:latin typeface="+mn-lt"/>
                <a:ea typeface="+mn-ea"/>
                <a:cs typeface="Times New Roman" pitchFamily="18" charset="0"/>
              </a:rPr>
              <a:t> 	Aranceles y permisos por importaciones.</a:t>
            </a:r>
          </a:p>
          <a:p>
            <a:pPr marL="342900" marR="0" lvl="0" indent="-342900" algn="just" defTabSz="457200" rtl="0" eaLnBrk="1" fontAlgn="auto" latinLnBrk="0" hangingPunct="1">
              <a:lnSpc>
                <a:spcPct val="150000"/>
              </a:lnSpc>
              <a:spcBef>
                <a:spcPct val="20000"/>
              </a:spcBef>
              <a:spcAft>
                <a:spcPts val="0"/>
              </a:spcAft>
              <a:buClrTx/>
              <a:buSzTx/>
              <a:buFontTx/>
              <a:buNone/>
              <a:tabLst/>
              <a:defRPr/>
            </a:pPr>
            <a:r>
              <a:rPr kumimoji="0" lang="es-ES" sz="2800" b="0" i="0" u="none" strike="noStrike" kern="1200" cap="none" spc="0" normalizeH="0" baseline="0" noProof="0" dirty="0" smtClean="0">
                <a:ln>
                  <a:noFill/>
                </a:ln>
                <a:solidFill>
                  <a:schemeClr val="tx1"/>
                </a:solidFill>
                <a:effectLst/>
                <a:uLnTx/>
                <a:uFillTx/>
                <a:latin typeface="+mn-lt"/>
                <a:ea typeface="+mn-ea"/>
                <a:cs typeface="Times New Roman" pitchFamily="18" charset="0"/>
              </a:rPr>
              <a:t> </a:t>
            </a:r>
          </a:p>
          <a:p>
            <a:pPr marL="342900" marR="0" lvl="0" indent="-342900" algn="l" defTabSz="457200" rtl="0" eaLnBrk="1" fontAlgn="auto" latinLnBrk="0" hangingPunct="1">
              <a:lnSpc>
                <a:spcPct val="150000"/>
              </a:lnSpc>
              <a:spcBef>
                <a:spcPct val="20000"/>
              </a:spcBef>
              <a:spcAft>
                <a:spcPts val="0"/>
              </a:spcAft>
              <a:buClrTx/>
              <a:buSzTx/>
              <a:buFont typeface="Arial"/>
              <a:buChar char="•"/>
              <a:tabLst/>
              <a:defRPr/>
            </a:pPr>
            <a:endParaRPr kumimoji="0" lang="es-ES" sz="2800" b="0"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 xmlns:p14="http://schemas.microsoft.com/office/powerpoint/2010/main" val="96498928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457200" y="357166"/>
            <a:ext cx="8229600" cy="642942"/>
          </a:xfrm>
          <a:prstGeom prst="rect">
            <a:avLst/>
          </a:prstGeom>
        </p:spPr>
        <p:txBody>
          <a:bodyPr vert="horz" lIns="91440" tIns="45720" rIns="91440" bIns="45720" rtlCol="0" anchor="ctr">
            <a:normAutofit fontScale="92500" lnSpcReduction="200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s-ES" sz="4400" b="0" i="0" u="none" strike="noStrike" kern="1200" cap="none" spc="0" normalizeH="0" baseline="0" noProof="0" smtClean="0">
                <a:ln>
                  <a:noFill/>
                </a:ln>
                <a:solidFill>
                  <a:srgbClr val="FF0000"/>
                </a:solidFill>
                <a:effectLst/>
                <a:uLnTx/>
                <a:uFillTx/>
                <a:latin typeface="+mj-lt"/>
                <a:ea typeface="+mj-ea"/>
                <a:cs typeface="Times New Roman" pitchFamily="18" charset="0"/>
              </a:rPr>
              <a:t>Aspectos</a:t>
            </a:r>
            <a:endParaRPr kumimoji="0" lang="es-ES" sz="4400" b="0" i="0" u="none" strike="noStrike" kern="1200" cap="none" spc="0" normalizeH="0" baseline="0" noProof="0" dirty="0" smtClean="0">
              <a:ln>
                <a:noFill/>
              </a:ln>
              <a:solidFill>
                <a:srgbClr val="FF0000"/>
              </a:solidFill>
              <a:effectLst/>
              <a:uLnTx/>
              <a:uFillTx/>
              <a:latin typeface="+mj-lt"/>
              <a:ea typeface="+mj-ea"/>
              <a:cs typeface="Times New Roman" pitchFamily="18" charset="0"/>
            </a:endParaRPr>
          </a:p>
        </p:txBody>
      </p:sp>
      <p:sp>
        <p:nvSpPr>
          <p:cNvPr id="6" name="Rectangle 3"/>
          <p:cNvSpPr txBox="1">
            <a:spLocks noChangeArrowheads="1"/>
          </p:cNvSpPr>
          <p:nvPr/>
        </p:nvSpPr>
        <p:spPr>
          <a:xfrm>
            <a:off x="457200" y="1149347"/>
            <a:ext cx="4619625" cy="4364038"/>
          </a:xfrm>
          <a:prstGeom prst="rect">
            <a:avLst/>
          </a:prstGeom>
        </p:spPr>
        <p:txBody>
          <a:bodyPr/>
          <a:lstStyle/>
          <a:p>
            <a:pPr marL="342900" marR="0" lvl="0" indent="-342900" algn="just" defTabSz="457200" rtl="0" eaLnBrk="1" fontAlgn="auto" latinLnBrk="0" hangingPunct="1">
              <a:lnSpc>
                <a:spcPct val="100000"/>
              </a:lnSpc>
              <a:spcBef>
                <a:spcPct val="20000"/>
              </a:spcBef>
              <a:spcAft>
                <a:spcPts val="0"/>
              </a:spcAft>
              <a:buClrTx/>
              <a:buSzTx/>
              <a:buFontTx/>
              <a:buNone/>
              <a:tabLst/>
              <a:defRPr/>
            </a:pPr>
            <a:r>
              <a:rPr kumimoji="0" lang="pt-BR" sz="2800" b="1" i="0" u="none" strike="noStrike" kern="1200" cap="none" spc="0" normalizeH="0" baseline="0" noProof="0" smtClean="0">
                <a:ln>
                  <a:noFill/>
                </a:ln>
                <a:solidFill>
                  <a:schemeClr val="tx1"/>
                </a:solidFill>
                <a:effectLst/>
                <a:uLnTx/>
                <a:uFillTx/>
                <a:latin typeface="+mn-lt"/>
                <a:ea typeface="+mn-ea"/>
                <a:cs typeface="Times New Roman" pitchFamily="18" charset="0"/>
              </a:rPr>
              <a:t>   </a:t>
            </a:r>
            <a:r>
              <a:rPr kumimoji="0" lang="es-ES" sz="2400" b="1" i="0" u="none" strike="noStrike" kern="1200" cap="none" spc="0" normalizeH="0" baseline="0" noProof="0" smtClean="0">
                <a:ln>
                  <a:noFill/>
                </a:ln>
                <a:solidFill>
                  <a:schemeClr val="tx1"/>
                </a:solidFill>
                <a:effectLst/>
                <a:uLnTx/>
                <a:uFillTx/>
                <a:latin typeface="+mn-lt"/>
                <a:ea typeface="+mn-ea"/>
                <a:cs typeface="Times New Roman" pitchFamily="18" charset="0"/>
              </a:rPr>
              <a:t>De la Organización y la Administración:</a:t>
            </a:r>
            <a:endParaRPr kumimoji="0" lang="es-ES" sz="2400" b="0" i="0" u="none" strike="noStrike" kern="1200" cap="none" spc="0" normalizeH="0" baseline="0" noProof="0" smtClean="0">
              <a:ln>
                <a:noFill/>
              </a:ln>
              <a:solidFill>
                <a:schemeClr val="tx1"/>
              </a:solidFill>
              <a:effectLst/>
              <a:uLnTx/>
              <a:uFillTx/>
              <a:latin typeface="+mn-lt"/>
              <a:ea typeface="+mn-ea"/>
              <a:cs typeface="Times New Roman" pitchFamily="18" charset="0"/>
            </a:endParaRPr>
          </a:p>
          <a:p>
            <a:pPr marL="342900" marR="0" lvl="0" indent="-342900" algn="just" defTabSz="457200" rtl="0" eaLnBrk="1" fontAlgn="auto" latinLnBrk="0" hangingPunct="1">
              <a:lnSpc>
                <a:spcPct val="140000"/>
              </a:lnSpc>
              <a:spcBef>
                <a:spcPct val="20000"/>
              </a:spcBef>
              <a:spcAft>
                <a:spcPts val="0"/>
              </a:spcAft>
              <a:buClrTx/>
              <a:buSzTx/>
              <a:buFont typeface="Arial"/>
              <a:buChar char="•"/>
              <a:tabLst/>
              <a:defRPr/>
            </a:pPr>
            <a:r>
              <a:rPr kumimoji="0" lang="es-ES" sz="2400" b="0" i="0" u="none" strike="noStrike" kern="1200" cap="none" spc="0" normalizeH="0" baseline="0" noProof="0" smtClean="0">
                <a:ln>
                  <a:noFill/>
                </a:ln>
                <a:solidFill>
                  <a:schemeClr val="tx1"/>
                </a:solidFill>
                <a:effectLst/>
                <a:uLnTx/>
                <a:uFillTx/>
                <a:latin typeface="+mn-lt"/>
                <a:ea typeface="+mn-ea"/>
                <a:cs typeface="Times New Roman" pitchFamily="18" charset="0"/>
              </a:rPr>
              <a:t> 	Leyes que regulan las relaciones laborales: los contratos laborales, prestaciones sociales, etc.</a:t>
            </a:r>
          </a:p>
          <a:p>
            <a:pPr marL="342900" marR="0" lvl="0" indent="-342900" algn="just" defTabSz="457200" rtl="0" eaLnBrk="1" fontAlgn="auto" latinLnBrk="0" hangingPunct="1">
              <a:lnSpc>
                <a:spcPct val="100000"/>
              </a:lnSpc>
              <a:spcBef>
                <a:spcPct val="20000"/>
              </a:spcBef>
              <a:spcAft>
                <a:spcPts val="0"/>
              </a:spcAft>
              <a:buClrTx/>
              <a:buSzTx/>
              <a:buFont typeface="Arial"/>
              <a:buChar char="•"/>
              <a:tabLst/>
              <a:defRPr/>
            </a:pPr>
            <a:r>
              <a:rPr kumimoji="0" lang="es-ES" sz="2400" b="0" i="0" u="none" strike="noStrike" kern="1200" cap="none" spc="0" normalizeH="0" baseline="0" noProof="0" smtClean="0">
                <a:ln>
                  <a:noFill/>
                </a:ln>
                <a:solidFill>
                  <a:schemeClr val="tx1"/>
                </a:solidFill>
                <a:effectLst/>
                <a:uLnTx/>
                <a:uFillTx/>
                <a:latin typeface="+mn-lt"/>
                <a:ea typeface="+mn-ea"/>
                <a:cs typeface="Times New Roman" pitchFamily="18" charset="0"/>
              </a:rPr>
              <a:t>	Acta de constitución, personería jurídica y estatutos de constitución.</a:t>
            </a:r>
          </a:p>
          <a:p>
            <a:pPr marL="342900" marR="0" lvl="0" indent="-342900" algn="just" defTabSz="457200" rtl="0" eaLnBrk="1" fontAlgn="auto" latinLnBrk="0" hangingPunct="1">
              <a:lnSpc>
                <a:spcPct val="100000"/>
              </a:lnSpc>
              <a:spcBef>
                <a:spcPct val="20000"/>
              </a:spcBef>
              <a:spcAft>
                <a:spcPts val="0"/>
              </a:spcAft>
              <a:buClrTx/>
              <a:buSzTx/>
              <a:buFont typeface="Arial"/>
              <a:buChar char="•"/>
              <a:tabLst/>
              <a:defRPr/>
            </a:pPr>
            <a:r>
              <a:rPr kumimoji="0" lang="es-ES" sz="2400" b="0" i="0" u="none" strike="noStrike" kern="1200" cap="none" spc="0" normalizeH="0" baseline="0" noProof="0" smtClean="0">
                <a:ln>
                  <a:noFill/>
                </a:ln>
                <a:solidFill>
                  <a:schemeClr val="tx1"/>
                </a:solidFill>
                <a:effectLst/>
                <a:uLnTx/>
                <a:uFillTx/>
                <a:latin typeface="+mn-lt"/>
                <a:ea typeface="+mn-ea"/>
                <a:cs typeface="Times New Roman" pitchFamily="18" charset="0"/>
              </a:rPr>
              <a:t>	Manual de funciones.</a:t>
            </a:r>
          </a:p>
        </p:txBody>
      </p:sp>
      <p:pic>
        <p:nvPicPr>
          <p:cNvPr id="7" name="Picture 7" descr="http://bolsatrabajo.pe/files/contrato_laboral.jpg"/>
          <p:cNvPicPr>
            <a:picLocks noChangeAspect="1" noChangeArrowheads="1"/>
          </p:cNvPicPr>
          <p:nvPr/>
        </p:nvPicPr>
        <p:blipFill>
          <a:blip r:embed="rId2"/>
          <a:srcRect/>
          <a:stretch>
            <a:fillRect/>
          </a:stretch>
        </p:blipFill>
        <p:spPr bwMode="auto">
          <a:xfrm>
            <a:off x="5184775" y="1847847"/>
            <a:ext cx="3959225" cy="2803525"/>
          </a:xfrm>
          <a:prstGeom prst="rect">
            <a:avLst/>
          </a:prstGeom>
          <a:noFill/>
          <a:ln w="9525">
            <a:noFill/>
            <a:miter lim="800000"/>
            <a:headEnd/>
            <a:tailEnd/>
          </a:ln>
        </p:spPr>
      </p:pic>
    </p:spTree>
    <p:extLst>
      <p:ext uri="{BB962C8B-B14F-4D97-AF65-F5344CB8AC3E}">
        <p14:creationId xmlns="" xmlns:p14="http://schemas.microsoft.com/office/powerpoint/2010/main" val="9649892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202113"/>
          <p:cNvSpPr>
            <a:spLocks noGrp="1" noChangeArrowheads="1"/>
          </p:cNvSpPr>
          <p:nvPr>
            <p:ph type="ctrTitle"/>
          </p:nvPr>
        </p:nvSpPr>
        <p:spPr>
          <a:xfrm>
            <a:off x="571472" y="1000125"/>
            <a:ext cx="8286808" cy="3643321"/>
          </a:xfrm>
        </p:spPr>
        <p:txBody>
          <a:bodyPr/>
          <a:lstStyle/>
          <a:p>
            <a:pPr algn="just"/>
            <a:r>
              <a:rPr lang="es-PE" sz="2400" dirty="0" smtClean="0"/>
              <a:t>El proyecto, se basa en un largo plazo que asigna capital y recursos para la producción de bienes y servicios.</a:t>
            </a:r>
            <a:br>
              <a:rPr lang="es-PE" sz="2400" dirty="0" smtClean="0"/>
            </a:br>
            <a:r>
              <a:rPr lang="es-PE" sz="2400" dirty="0" smtClean="0"/>
              <a:t/>
            </a:r>
            <a:br>
              <a:rPr lang="es-PE" sz="2400" dirty="0" smtClean="0"/>
            </a:br>
            <a:r>
              <a:rPr lang="es-PE" sz="2400" dirty="0" smtClean="0"/>
              <a:t>Se recomienda tomar en cuenta los aspectos estratégicos generales institucionales, además de la misión y de la visión, será importante declarar la política, la filosofía y hasta los objetivos estratégicos de la institución.</a:t>
            </a:r>
            <a:endParaRPr lang="es-PE" sz="2400" dirty="0"/>
          </a:p>
        </p:txBody>
      </p:sp>
      <p:sp>
        <p:nvSpPr>
          <p:cNvPr id="3" name="2 Rectángulo"/>
          <p:cNvSpPr/>
          <p:nvPr/>
        </p:nvSpPr>
        <p:spPr>
          <a:xfrm>
            <a:off x="1142976" y="285728"/>
            <a:ext cx="7715272" cy="461665"/>
          </a:xfrm>
          <a:prstGeom prst="rect">
            <a:avLst/>
          </a:prstGeom>
        </p:spPr>
        <p:txBody>
          <a:bodyPr wrap="square">
            <a:spAutoFit/>
          </a:bodyPr>
          <a:lstStyle/>
          <a:p>
            <a:r>
              <a:rPr lang="es-PE" sz="2400" b="1" dirty="0" smtClean="0">
                <a:solidFill>
                  <a:srgbClr val="FF0000"/>
                </a:solidFill>
              </a:rPr>
              <a:t>El planeamiento estratégico y su relación con los proyectos</a:t>
            </a:r>
            <a:endParaRPr lang="es-PE" sz="2400" dirty="0">
              <a:solidFill>
                <a:srgbClr val="FF0000"/>
              </a:solidFill>
            </a:endParaRPr>
          </a:p>
        </p:txBody>
      </p:sp>
    </p:spTree>
    <p:extLst>
      <p:ext uri="{BB962C8B-B14F-4D97-AF65-F5344CB8AC3E}">
        <p14:creationId xmlns="" xmlns:p14="http://schemas.microsoft.com/office/powerpoint/2010/main" val="964989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advAuto="100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500034" y="285728"/>
            <a:ext cx="8229600" cy="642942"/>
          </a:xfrm>
          <a:prstGeom prst="rect">
            <a:avLst/>
          </a:prstGeom>
        </p:spPr>
        <p:txBody>
          <a:bodyPr vert="horz" lIns="91440" tIns="45720" rIns="91440" bIns="45720" rtlCol="0" anchor="ctr">
            <a:normAutofit fontScale="85000" lnSpcReduction="100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s-ES" sz="4400" b="0" i="0" u="none" strike="noStrike" kern="1200" cap="none" spc="0" normalizeH="0" baseline="0" noProof="0" smtClean="0">
                <a:ln>
                  <a:noFill/>
                </a:ln>
                <a:solidFill>
                  <a:schemeClr val="tx1"/>
                </a:solidFill>
                <a:effectLst/>
                <a:uLnTx/>
                <a:uFillTx/>
                <a:latin typeface="+mj-lt"/>
                <a:ea typeface="+mj-ea"/>
                <a:cs typeface="Times New Roman" pitchFamily="18" charset="0"/>
              </a:rPr>
              <a:t>De la Organización y la Administración</a:t>
            </a:r>
            <a:endParaRPr kumimoji="0" lang="es-ES" sz="4400" b="0" i="0" u="none" strike="noStrike" kern="1200" cap="none" spc="0" normalizeH="0" baseline="0" noProof="0" dirty="0" smtClean="0">
              <a:ln>
                <a:noFill/>
              </a:ln>
              <a:solidFill>
                <a:schemeClr val="tx1"/>
              </a:solidFill>
              <a:effectLst/>
              <a:uLnTx/>
              <a:uFillTx/>
              <a:latin typeface="+mj-lt"/>
              <a:ea typeface="+mj-ea"/>
              <a:cs typeface="Times New Roman" pitchFamily="18" charset="0"/>
            </a:endParaRPr>
          </a:p>
        </p:txBody>
      </p:sp>
      <p:sp>
        <p:nvSpPr>
          <p:cNvPr id="3" name="Rectangle 3"/>
          <p:cNvSpPr txBox="1">
            <a:spLocks noChangeArrowheads="1"/>
          </p:cNvSpPr>
          <p:nvPr/>
        </p:nvSpPr>
        <p:spPr>
          <a:xfrm>
            <a:off x="395288" y="1633534"/>
            <a:ext cx="8229600" cy="2290763"/>
          </a:xfrm>
          <a:prstGeom prst="rect">
            <a:avLst/>
          </a:prstGeom>
        </p:spPr>
        <p:txBody>
          <a:bodyPr/>
          <a:lstStyle/>
          <a:p>
            <a:pPr marL="342900" marR="0" lvl="0" indent="-342900" algn="just" defTabSz="457200" rtl="0" eaLnBrk="1" fontAlgn="auto" latinLnBrk="0" hangingPunct="1">
              <a:lnSpc>
                <a:spcPct val="160000"/>
              </a:lnSpc>
              <a:spcBef>
                <a:spcPct val="20000"/>
              </a:spcBef>
              <a:spcAft>
                <a:spcPts val="0"/>
              </a:spcAft>
              <a:buClrTx/>
              <a:buSzTx/>
              <a:buFont typeface="Arial"/>
              <a:buChar char="•"/>
              <a:tabLst/>
              <a:defRPr/>
            </a:pPr>
            <a:r>
              <a:rPr kumimoji="0" lang="es-ES" sz="3200" b="0" i="0" u="none" strike="noStrike" kern="1200" cap="none" spc="0" normalizeH="0" baseline="0" noProof="0" smtClean="0">
                <a:ln>
                  <a:noFill/>
                </a:ln>
                <a:solidFill>
                  <a:schemeClr val="tx1"/>
                </a:solidFill>
                <a:effectLst/>
                <a:uLnTx/>
                <a:uFillTx/>
                <a:latin typeface="+mn-lt"/>
                <a:ea typeface="+mn-ea"/>
                <a:cs typeface="Times New Roman" pitchFamily="18" charset="0"/>
              </a:rPr>
              <a:t>Manual de procedimientos.</a:t>
            </a:r>
          </a:p>
          <a:p>
            <a:pPr marL="342900" marR="0" lvl="0" indent="-342900" algn="just" defTabSz="457200" rtl="0" eaLnBrk="1" fontAlgn="auto" latinLnBrk="0" hangingPunct="1">
              <a:lnSpc>
                <a:spcPct val="160000"/>
              </a:lnSpc>
              <a:spcBef>
                <a:spcPct val="20000"/>
              </a:spcBef>
              <a:spcAft>
                <a:spcPts val="0"/>
              </a:spcAft>
              <a:buClrTx/>
              <a:buSzTx/>
              <a:buFont typeface="Arial"/>
              <a:buChar char="•"/>
              <a:tabLst/>
              <a:defRPr/>
            </a:pPr>
            <a:r>
              <a:rPr kumimoji="0" lang="es-ES" sz="3200" b="0" i="0" u="none" strike="noStrike" kern="1200" cap="none" spc="0" normalizeH="0" baseline="0" noProof="0" smtClean="0">
                <a:ln>
                  <a:noFill/>
                </a:ln>
                <a:solidFill>
                  <a:schemeClr val="tx1"/>
                </a:solidFill>
                <a:effectLst/>
                <a:uLnTx/>
                <a:uFillTx/>
                <a:latin typeface="+mn-lt"/>
                <a:ea typeface="+mn-ea"/>
                <a:cs typeface="Times New Roman" pitchFamily="18" charset="0"/>
              </a:rPr>
              <a:t>Reglamento interno de trabajo.</a:t>
            </a:r>
          </a:p>
          <a:p>
            <a:pPr marL="342900" marR="0" lvl="0" indent="-342900" algn="l" defTabSz="457200" rtl="0" eaLnBrk="1" fontAlgn="auto" latinLnBrk="0" hangingPunct="1">
              <a:lnSpc>
                <a:spcPct val="160000"/>
              </a:lnSpc>
              <a:spcBef>
                <a:spcPct val="20000"/>
              </a:spcBef>
              <a:spcAft>
                <a:spcPts val="0"/>
              </a:spcAft>
              <a:buClrTx/>
              <a:buSzTx/>
              <a:buFont typeface="Arial"/>
              <a:buChar char="•"/>
              <a:tabLst/>
              <a:defRPr/>
            </a:pPr>
            <a:r>
              <a:rPr kumimoji="0" lang="es-ES" sz="3200" b="0" i="0" u="none" strike="noStrike" kern="1200" cap="none" spc="0" normalizeH="0" baseline="0" noProof="0" smtClean="0">
                <a:ln>
                  <a:noFill/>
                </a:ln>
                <a:solidFill>
                  <a:schemeClr val="tx1"/>
                </a:solidFill>
                <a:effectLst/>
                <a:uLnTx/>
                <a:uFillTx/>
                <a:latin typeface="+mn-lt"/>
                <a:ea typeface="+mn-ea"/>
                <a:cs typeface="Times New Roman" pitchFamily="18" charset="0"/>
              </a:rPr>
              <a:t>Reglamento de higiene y seguridad industrial</a:t>
            </a:r>
            <a:r>
              <a:rPr kumimoji="0" lang="es-ES" sz="3200" b="0" i="0" u="none" strike="noStrike" kern="1200" cap="none" spc="0" normalizeH="0" baseline="0" noProof="0" smtClean="0">
                <a:ln>
                  <a:noFill/>
                </a:ln>
                <a:solidFill>
                  <a:schemeClr val="tx1"/>
                </a:solidFill>
                <a:effectLst/>
                <a:uLnTx/>
                <a:uFillTx/>
                <a:latin typeface="+mn-lt"/>
                <a:ea typeface="+mn-ea"/>
                <a:cs typeface="+mn-cs"/>
              </a:rPr>
              <a:t> </a:t>
            </a:r>
          </a:p>
          <a:p>
            <a:pPr marL="342900" marR="0" lvl="0" indent="-342900" algn="l" defTabSz="457200" rtl="0" eaLnBrk="1" fontAlgn="auto" latinLnBrk="0" hangingPunct="1">
              <a:lnSpc>
                <a:spcPct val="160000"/>
              </a:lnSpc>
              <a:spcBef>
                <a:spcPct val="20000"/>
              </a:spcBef>
              <a:spcAft>
                <a:spcPts val="0"/>
              </a:spcAft>
              <a:buClrTx/>
              <a:buSzTx/>
              <a:buFont typeface="Arial"/>
              <a:buChar char="•"/>
              <a:tabLst/>
              <a:defRPr/>
            </a:pPr>
            <a:endParaRPr kumimoji="0" lang="es-ES" sz="3200" b="0" i="0" u="none" strike="noStrike" kern="1200" cap="none" spc="0" normalizeH="0" baseline="0" noProof="0" smtClean="0">
              <a:ln>
                <a:noFill/>
              </a:ln>
              <a:solidFill>
                <a:schemeClr val="tx1"/>
              </a:solidFill>
              <a:effectLst/>
              <a:uLnTx/>
              <a:uFillTx/>
              <a:latin typeface="+mn-lt"/>
              <a:ea typeface="+mn-ea"/>
              <a:cs typeface="+mn-cs"/>
            </a:endParaRPr>
          </a:p>
        </p:txBody>
      </p:sp>
    </p:spTree>
    <p:extLst>
      <p:ext uri="{BB962C8B-B14F-4D97-AF65-F5344CB8AC3E}">
        <p14:creationId xmlns="" xmlns:p14="http://schemas.microsoft.com/office/powerpoint/2010/main" val="96498928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85728"/>
            <a:ext cx="8229600" cy="642942"/>
          </a:xfrm>
          <a:prstGeom prst="rect">
            <a:avLst/>
          </a:prstGeom>
        </p:spPr>
        <p:txBody>
          <a:bodyPr vert="horz" lIns="91440" tIns="45720" rIns="91440" bIns="45720" rtlCol="0" anchor="ctr">
            <a:normAutofit fontScale="92500" lnSpcReduction="200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s-ES" sz="4400" b="0" i="0" u="none" strike="noStrike" kern="1200" cap="none" spc="0" normalizeH="0" baseline="0" noProof="0" smtClean="0">
                <a:ln>
                  <a:noFill/>
                </a:ln>
                <a:solidFill>
                  <a:schemeClr val="tx1"/>
                </a:solidFill>
                <a:effectLst/>
                <a:uLnTx/>
                <a:uFillTx/>
                <a:latin typeface="+mj-lt"/>
                <a:ea typeface="+mj-ea"/>
                <a:cs typeface="Times New Roman" pitchFamily="18" charset="0"/>
              </a:rPr>
              <a:t>Aspectos</a:t>
            </a:r>
            <a:endParaRPr kumimoji="0" lang="es-ES" sz="4400" b="0" i="0" u="none" strike="noStrike" kern="1200" cap="none" spc="0" normalizeH="0" baseline="0" noProof="0" dirty="0" smtClean="0">
              <a:ln>
                <a:noFill/>
              </a:ln>
              <a:solidFill>
                <a:schemeClr val="tx1"/>
              </a:solidFill>
              <a:effectLst/>
              <a:uLnTx/>
              <a:uFillTx/>
              <a:latin typeface="+mj-lt"/>
              <a:ea typeface="+mj-ea"/>
              <a:cs typeface="Times New Roman" pitchFamily="18" charset="0"/>
            </a:endParaRPr>
          </a:p>
        </p:txBody>
      </p:sp>
      <p:sp>
        <p:nvSpPr>
          <p:cNvPr id="3" name="Rectangle 3"/>
          <p:cNvSpPr txBox="1">
            <a:spLocks noChangeArrowheads="1"/>
          </p:cNvSpPr>
          <p:nvPr/>
        </p:nvSpPr>
        <p:spPr>
          <a:xfrm>
            <a:off x="130175" y="1142997"/>
            <a:ext cx="4187825" cy="4364037"/>
          </a:xfrm>
          <a:prstGeom prst="rect">
            <a:avLst/>
          </a:prstGeom>
        </p:spPr>
        <p:txBody>
          <a:bodyPr/>
          <a:lstStyle/>
          <a:p>
            <a:pPr marL="342900" marR="0" lvl="0" indent="-342900" algn="just" defTabSz="457200" rtl="0" eaLnBrk="1" fontAlgn="auto" latinLnBrk="0" hangingPunct="1">
              <a:lnSpc>
                <a:spcPct val="130000"/>
              </a:lnSpc>
              <a:spcBef>
                <a:spcPct val="20000"/>
              </a:spcBef>
              <a:spcAft>
                <a:spcPts val="0"/>
              </a:spcAft>
              <a:buClrTx/>
              <a:buSzTx/>
              <a:buFontTx/>
              <a:buNone/>
              <a:tabLst/>
              <a:defRPr/>
            </a:pPr>
            <a:r>
              <a:rPr kumimoji="0" lang="es-ES" sz="3200" b="1" i="0" u="none" strike="noStrike" kern="1200" cap="none" spc="0" normalizeH="0" baseline="0" noProof="0" dirty="0" smtClean="0">
                <a:ln>
                  <a:noFill/>
                </a:ln>
                <a:solidFill>
                  <a:schemeClr val="tx1"/>
                </a:solidFill>
                <a:effectLst/>
                <a:uLnTx/>
                <a:uFillTx/>
                <a:latin typeface="+mn-lt"/>
                <a:ea typeface="+mn-ea"/>
                <a:cs typeface="Times New Roman" pitchFamily="18" charset="0"/>
              </a:rPr>
              <a:t>   </a:t>
            </a:r>
            <a:r>
              <a:rPr kumimoji="0" lang="es-ES" sz="2400" b="1" i="0" u="none" strike="noStrike" kern="1200" cap="none" spc="0" normalizeH="0" baseline="0" noProof="0" dirty="0" smtClean="0">
                <a:ln>
                  <a:noFill/>
                </a:ln>
                <a:solidFill>
                  <a:schemeClr val="tx1"/>
                </a:solidFill>
                <a:effectLst/>
                <a:uLnTx/>
                <a:uFillTx/>
                <a:latin typeface="+mn-lt"/>
                <a:ea typeface="+mn-ea"/>
                <a:cs typeface="Times New Roman" pitchFamily="18" charset="0"/>
              </a:rPr>
              <a:t>Del Estudio Ambiental:</a:t>
            </a:r>
            <a:endParaRPr kumimoji="0" lang="es-ES" sz="2400" b="0" i="0" u="none" strike="noStrike" kern="1200" cap="none" spc="0" normalizeH="0" baseline="0" noProof="0" dirty="0" smtClean="0">
              <a:ln>
                <a:noFill/>
              </a:ln>
              <a:solidFill>
                <a:schemeClr val="tx1"/>
              </a:solidFill>
              <a:effectLst/>
              <a:uLnTx/>
              <a:uFillTx/>
              <a:latin typeface="+mn-lt"/>
              <a:ea typeface="+mn-ea"/>
              <a:cs typeface="Times New Roman" pitchFamily="18" charset="0"/>
            </a:endParaRPr>
          </a:p>
          <a:p>
            <a:pPr marL="342900" marR="0" lvl="0" indent="-342900" algn="just" defTabSz="457200" rtl="0" eaLnBrk="1" fontAlgn="auto" latinLnBrk="0" hangingPunct="1">
              <a:lnSpc>
                <a:spcPct val="130000"/>
              </a:lnSpc>
              <a:spcBef>
                <a:spcPct val="20000"/>
              </a:spcBef>
              <a:spcAft>
                <a:spcPts val="0"/>
              </a:spcAft>
              <a:buClrTx/>
              <a:buSzTx/>
              <a:buFont typeface="Arial"/>
              <a:buChar char="•"/>
              <a:tabLst/>
              <a:defRPr/>
            </a:pPr>
            <a:r>
              <a:rPr kumimoji="0" lang="es-ES" sz="2400" b="0" i="0" u="none" strike="noStrike" kern="1200" cap="none" spc="0" normalizeH="0" baseline="0" noProof="0" dirty="0" smtClean="0">
                <a:ln>
                  <a:noFill/>
                </a:ln>
                <a:solidFill>
                  <a:schemeClr val="tx1"/>
                </a:solidFill>
                <a:effectLst/>
                <a:uLnTx/>
                <a:uFillTx/>
                <a:latin typeface="+mn-lt"/>
                <a:ea typeface="+mn-ea"/>
                <a:cs typeface="Times New Roman" pitchFamily="18" charset="0"/>
              </a:rPr>
              <a:t>	Normas sobre los recursos naturales renovables y no renovables para el otorgamiento de la licencia ambiental y el plan de manejo ambiental.</a:t>
            </a:r>
          </a:p>
          <a:p>
            <a:pPr marL="342900" marR="0" lvl="0" indent="-342900" algn="just" defTabSz="457200" rtl="0" eaLnBrk="1" fontAlgn="auto" latinLnBrk="0" hangingPunct="1">
              <a:lnSpc>
                <a:spcPct val="130000"/>
              </a:lnSpc>
              <a:spcBef>
                <a:spcPct val="20000"/>
              </a:spcBef>
              <a:spcAft>
                <a:spcPts val="0"/>
              </a:spcAft>
              <a:buClrTx/>
              <a:buSzTx/>
              <a:buFontTx/>
              <a:buNone/>
              <a:tabLst/>
              <a:defRPr/>
            </a:pPr>
            <a:endParaRPr kumimoji="0" lang="es-ES" sz="3200" b="0" i="0" u="none" strike="noStrike" kern="1200" cap="none" spc="0" normalizeH="0" baseline="0" noProof="0" dirty="0" smtClean="0">
              <a:ln>
                <a:noFill/>
              </a:ln>
              <a:solidFill>
                <a:schemeClr val="tx1"/>
              </a:solidFill>
              <a:effectLst/>
              <a:uLnTx/>
              <a:uFillTx/>
              <a:latin typeface="+mn-lt"/>
              <a:ea typeface="+mn-ea"/>
              <a:cs typeface="Times New Roman" pitchFamily="18" charset="0"/>
            </a:endParaRPr>
          </a:p>
          <a:p>
            <a:pPr marL="342900" marR="0" lvl="0" indent="-342900" algn="l" defTabSz="457200" rtl="0" eaLnBrk="1" fontAlgn="auto" latinLnBrk="0" hangingPunct="1">
              <a:lnSpc>
                <a:spcPct val="130000"/>
              </a:lnSpc>
              <a:spcBef>
                <a:spcPct val="20000"/>
              </a:spcBef>
              <a:spcAft>
                <a:spcPts val="0"/>
              </a:spcAft>
              <a:buClrTx/>
              <a:buSzTx/>
              <a:buFont typeface="Arial"/>
              <a:buChar char="•"/>
              <a:tabLst/>
              <a:defRPr/>
            </a:pPr>
            <a:endParaRPr kumimoji="0" lang="es-ES" sz="32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4" name="Picture 7" descr="http://wp7.arqa.com/wordpress/wp-content/files/2009/09/1-estudio-ambiental.jpg"/>
          <p:cNvPicPr>
            <a:picLocks noChangeAspect="1" noChangeArrowheads="1"/>
          </p:cNvPicPr>
          <p:nvPr/>
        </p:nvPicPr>
        <p:blipFill>
          <a:blip r:embed="rId2"/>
          <a:srcRect/>
          <a:stretch>
            <a:fillRect/>
          </a:stretch>
        </p:blipFill>
        <p:spPr bwMode="auto">
          <a:xfrm>
            <a:off x="4451350" y="1057272"/>
            <a:ext cx="4692650" cy="4230687"/>
          </a:xfrm>
          <a:prstGeom prst="rect">
            <a:avLst/>
          </a:prstGeom>
          <a:noFill/>
          <a:ln w="9525">
            <a:noFill/>
            <a:miter lim="800000"/>
            <a:headEnd/>
            <a:tailEnd/>
          </a:ln>
        </p:spPr>
      </p:pic>
    </p:spTree>
    <p:extLst>
      <p:ext uri="{BB962C8B-B14F-4D97-AF65-F5344CB8AC3E}">
        <p14:creationId xmlns="" xmlns:p14="http://schemas.microsoft.com/office/powerpoint/2010/main" val="96498928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85728"/>
            <a:ext cx="8229600" cy="642942"/>
          </a:xfrm>
          <a:prstGeom prst="rect">
            <a:avLst/>
          </a:prstGeom>
        </p:spPr>
        <p:txBody>
          <a:bodyPr vert="horz" lIns="91440" tIns="45720" rIns="91440" bIns="45720" rtlCol="0" anchor="ctr">
            <a:normAutofit fontScale="92500" lnSpcReduction="200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s-ES" sz="4400" b="0" i="0" u="none" strike="noStrike" kern="1200" cap="none" spc="0" normalizeH="0" baseline="0" noProof="0" dirty="0" smtClean="0">
                <a:ln>
                  <a:noFill/>
                </a:ln>
                <a:solidFill>
                  <a:schemeClr val="tx1"/>
                </a:solidFill>
                <a:effectLst/>
                <a:uLnTx/>
                <a:uFillTx/>
                <a:latin typeface="+mj-lt"/>
                <a:ea typeface="+mj-ea"/>
                <a:cs typeface="Times New Roman" pitchFamily="18" charset="0"/>
              </a:rPr>
              <a:t>Aspectos</a:t>
            </a:r>
          </a:p>
        </p:txBody>
      </p:sp>
      <p:sp>
        <p:nvSpPr>
          <p:cNvPr id="3" name="Rectangle 3"/>
          <p:cNvSpPr txBox="1">
            <a:spLocks noChangeArrowheads="1"/>
          </p:cNvSpPr>
          <p:nvPr/>
        </p:nvSpPr>
        <p:spPr>
          <a:xfrm>
            <a:off x="250825" y="1128709"/>
            <a:ext cx="4691063" cy="4267200"/>
          </a:xfrm>
          <a:prstGeom prst="rect">
            <a:avLst/>
          </a:prstGeom>
        </p:spPr>
        <p:txBody>
          <a:bodyPr/>
          <a:lstStyle/>
          <a:p>
            <a:pPr marL="342900" marR="0" lvl="0" indent="-342900" algn="just" defTabSz="457200" rtl="0" eaLnBrk="1" fontAlgn="auto" latinLnBrk="0" hangingPunct="1">
              <a:lnSpc>
                <a:spcPct val="110000"/>
              </a:lnSpc>
              <a:spcBef>
                <a:spcPct val="20000"/>
              </a:spcBef>
              <a:spcAft>
                <a:spcPts val="0"/>
              </a:spcAft>
              <a:buClrTx/>
              <a:buSzTx/>
              <a:buFontTx/>
              <a:buNone/>
              <a:tabLst/>
              <a:defRPr/>
            </a:pPr>
            <a:r>
              <a:rPr kumimoji="0" lang="es-ES" sz="2800" b="1" i="0" u="none" strike="noStrike" kern="1200" cap="none" spc="0" normalizeH="0" baseline="0" noProof="0" dirty="0" smtClean="0">
                <a:ln>
                  <a:noFill/>
                </a:ln>
                <a:solidFill>
                  <a:schemeClr val="tx1"/>
                </a:solidFill>
                <a:effectLst/>
                <a:uLnTx/>
                <a:uFillTx/>
                <a:latin typeface="+mn-lt"/>
                <a:ea typeface="+mn-ea"/>
                <a:cs typeface="Times New Roman" pitchFamily="18" charset="0"/>
              </a:rPr>
              <a:t>  </a:t>
            </a:r>
            <a:r>
              <a:rPr kumimoji="0" lang="es-ES" sz="2400" b="1" i="0" u="none" strike="noStrike" kern="1200" cap="none" spc="0" normalizeH="0" baseline="0" noProof="0" dirty="0" smtClean="0">
                <a:ln>
                  <a:noFill/>
                </a:ln>
                <a:solidFill>
                  <a:schemeClr val="tx1"/>
                </a:solidFill>
                <a:effectLst/>
                <a:uLnTx/>
                <a:uFillTx/>
                <a:latin typeface="+mn-lt"/>
                <a:ea typeface="+mn-ea"/>
                <a:cs typeface="Times New Roman" pitchFamily="18" charset="0"/>
              </a:rPr>
              <a:t>Del Estudio Financiero:</a:t>
            </a:r>
            <a:endParaRPr kumimoji="0" lang="es-ES" sz="2400" b="0" i="0" u="none" strike="noStrike" kern="1200" cap="none" spc="0" normalizeH="0" baseline="0" noProof="0" dirty="0" smtClean="0">
              <a:ln>
                <a:noFill/>
              </a:ln>
              <a:solidFill>
                <a:schemeClr val="tx1"/>
              </a:solidFill>
              <a:effectLst/>
              <a:uLnTx/>
              <a:uFillTx/>
              <a:latin typeface="+mn-lt"/>
              <a:ea typeface="+mn-ea"/>
              <a:cs typeface="Times New Roman" pitchFamily="18" charset="0"/>
            </a:endParaRPr>
          </a:p>
          <a:p>
            <a:pPr marL="342900" marR="0" lvl="0" indent="-342900" algn="just" defTabSz="457200" rtl="0" eaLnBrk="1" fontAlgn="auto" latinLnBrk="0" hangingPunct="1">
              <a:lnSpc>
                <a:spcPct val="110000"/>
              </a:lnSpc>
              <a:spcBef>
                <a:spcPct val="20000"/>
              </a:spcBef>
              <a:spcAft>
                <a:spcPts val="0"/>
              </a:spcAft>
              <a:buClrTx/>
              <a:buSzTx/>
              <a:buFont typeface="Arial"/>
              <a:buChar char="•"/>
              <a:tabLst/>
              <a:defRPr/>
            </a:pPr>
            <a:r>
              <a:rPr kumimoji="0" lang="es-ES" sz="2400" b="0" i="0" u="none" strike="noStrike" kern="1200" cap="none" spc="0" normalizeH="0" baseline="0" noProof="0" dirty="0" smtClean="0">
                <a:ln>
                  <a:noFill/>
                </a:ln>
                <a:solidFill>
                  <a:schemeClr val="tx1"/>
                </a:solidFill>
                <a:effectLst/>
                <a:uLnTx/>
                <a:uFillTx/>
                <a:latin typeface="+mn-lt"/>
                <a:ea typeface="+mn-ea"/>
                <a:cs typeface="Times New Roman" pitchFamily="18" charset="0"/>
              </a:rPr>
              <a:t>	Ley sobre el impuesto de renta y complementarios: aspectos fiscales sobre depreciación, amortización, valuación de inventarios,</a:t>
            </a:r>
            <a:r>
              <a:rPr kumimoji="0" lang="pt-BR" sz="2400" b="0" i="0" u="none" strike="noStrike" kern="1200" cap="none" spc="0" normalizeH="0" baseline="0" noProof="0" dirty="0" smtClean="0">
                <a:ln>
                  <a:noFill/>
                </a:ln>
                <a:solidFill>
                  <a:schemeClr val="tx1"/>
                </a:solidFill>
                <a:effectLst/>
                <a:uLnTx/>
                <a:uFillTx/>
                <a:latin typeface="+mn-lt"/>
                <a:ea typeface="+mn-ea"/>
                <a:cs typeface="Times New Roman" pitchFamily="18" charset="0"/>
              </a:rPr>
              <a:t> </a:t>
            </a:r>
            <a:r>
              <a:rPr kumimoji="0" lang="pt-BR" sz="2400" b="0" i="0" u="none" strike="noStrike" kern="1200" cap="none" spc="0" normalizeH="0" baseline="0" noProof="0" dirty="0" err="1" smtClean="0">
                <a:ln>
                  <a:noFill/>
                </a:ln>
                <a:solidFill>
                  <a:schemeClr val="tx1"/>
                </a:solidFill>
                <a:effectLst/>
                <a:uLnTx/>
                <a:uFillTx/>
                <a:latin typeface="+mn-lt"/>
                <a:ea typeface="+mn-ea"/>
                <a:cs typeface="Times New Roman" pitchFamily="18" charset="0"/>
              </a:rPr>
              <a:t>etc</a:t>
            </a:r>
            <a:r>
              <a:rPr kumimoji="0" lang="es-ES" sz="2400" b="0" i="0" u="none" strike="noStrike" kern="1200" cap="none" spc="0" normalizeH="0" baseline="0" noProof="0" dirty="0" smtClean="0">
                <a:ln>
                  <a:noFill/>
                </a:ln>
                <a:solidFill>
                  <a:schemeClr val="tx1"/>
                </a:solidFill>
                <a:effectLst/>
                <a:uLnTx/>
                <a:uFillTx/>
                <a:latin typeface="+mn-lt"/>
                <a:ea typeface="+mn-ea"/>
                <a:cs typeface="Times New Roman" pitchFamily="18" charset="0"/>
              </a:rPr>
              <a:t>.</a:t>
            </a:r>
            <a:endParaRPr kumimoji="0" lang="pt-BR" sz="2400" b="0" i="0" u="none" strike="noStrike" kern="1200" cap="none" spc="0" normalizeH="0" baseline="0" noProof="0" dirty="0" smtClean="0">
              <a:ln>
                <a:noFill/>
              </a:ln>
              <a:solidFill>
                <a:schemeClr val="tx1"/>
              </a:solidFill>
              <a:effectLst/>
              <a:uLnTx/>
              <a:uFillTx/>
              <a:latin typeface="+mn-lt"/>
              <a:ea typeface="+mn-ea"/>
              <a:cs typeface="Times New Roman" pitchFamily="18" charset="0"/>
            </a:endParaRPr>
          </a:p>
          <a:p>
            <a:pPr marL="342900" marR="0" lvl="0" indent="-342900" algn="just" defTabSz="457200" rtl="0" eaLnBrk="1" fontAlgn="auto" latinLnBrk="0" hangingPunct="1">
              <a:lnSpc>
                <a:spcPct val="110000"/>
              </a:lnSpc>
              <a:spcBef>
                <a:spcPct val="20000"/>
              </a:spcBef>
              <a:spcAft>
                <a:spcPts val="0"/>
              </a:spcAft>
              <a:buClrTx/>
              <a:buSzTx/>
              <a:buFont typeface="Arial"/>
              <a:buChar char="•"/>
              <a:tabLst/>
              <a:defRPr/>
            </a:pPr>
            <a:r>
              <a:rPr kumimoji="0" lang="es-ES" sz="2400" b="0" i="0" u="none" strike="noStrike" kern="1200" cap="none" spc="0" normalizeH="0" baseline="0" noProof="0" dirty="0" smtClean="0">
                <a:ln>
                  <a:noFill/>
                </a:ln>
                <a:solidFill>
                  <a:schemeClr val="tx1"/>
                </a:solidFill>
                <a:effectLst/>
                <a:uLnTx/>
                <a:uFillTx/>
                <a:latin typeface="+mn-lt"/>
                <a:ea typeface="+mn-ea"/>
                <a:cs typeface="Times New Roman" pitchFamily="18" charset="0"/>
              </a:rPr>
              <a:t>	Normas financieras relativas al sistema de crédito y de las obligaciones contractuales con los usuarios. </a:t>
            </a:r>
          </a:p>
          <a:p>
            <a:pPr marL="342900" marR="0" lvl="0" indent="-342900" algn="l" defTabSz="457200" rtl="0" eaLnBrk="1" fontAlgn="auto" latinLnBrk="0" hangingPunct="1">
              <a:lnSpc>
                <a:spcPct val="110000"/>
              </a:lnSpc>
              <a:spcBef>
                <a:spcPct val="20000"/>
              </a:spcBef>
              <a:spcAft>
                <a:spcPts val="0"/>
              </a:spcAft>
              <a:buClrTx/>
              <a:buSzTx/>
              <a:buFont typeface="Arial"/>
              <a:buChar char="•"/>
              <a:tabLst/>
              <a:defRPr/>
            </a:pPr>
            <a:endParaRPr kumimoji="0" lang="es-ES" sz="28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4" name="Picture 7" descr="http://1.bp.blogspot.com/_hMSrwflvC7E/SuIYbPI8rII/AAAAAAAAABg/5cpWajxja6g/s320/estudio+economico+financiero.jpg"/>
          <p:cNvPicPr>
            <a:picLocks noChangeAspect="1" noChangeArrowheads="1"/>
          </p:cNvPicPr>
          <p:nvPr/>
        </p:nvPicPr>
        <p:blipFill>
          <a:blip r:embed="rId2"/>
          <a:srcRect t="3877" r="6761"/>
          <a:stretch>
            <a:fillRect/>
          </a:stretch>
        </p:blipFill>
        <p:spPr bwMode="auto">
          <a:xfrm>
            <a:off x="4975225" y="1704972"/>
            <a:ext cx="4168775" cy="2794000"/>
          </a:xfrm>
          <a:prstGeom prst="rect">
            <a:avLst/>
          </a:prstGeom>
          <a:noFill/>
          <a:ln w="9525">
            <a:noFill/>
            <a:miter lim="800000"/>
            <a:headEnd/>
            <a:tailEnd/>
          </a:ln>
        </p:spPr>
      </p:pic>
    </p:spTree>
    <p:extLst>
      <p:ext uri="{BB962C8B-B14F-4D97-AF65-F5344CB8AC3E}">
        <p14:creationId xmlns="" xmlns:p14="http://schemas.microsoft.com/office/powerpoint/2010/main" val="96498928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txBox="1">
            <a:spLocks/>
          </p:cNvSpPr>
          <p:nvPr/>
        </p:nvSpPr>
        <p:spPr>
          <a:xfrm>
            <a:off x="214282" y="1071546"/>
            <a:ext cx="8686800" cy="2794000"/>
          </a:xfrm>
          <a:prstGeom prst="rect">
            <a:avLst/>
          </a:prstGeom>
        </p:spPr>
        <p:txBody>
          <a:bodyPr/>
          <a:lstStyle/>
          <a:p>
            <a:pPr lvl="0" algn="just" defTabSz="457200">
              <a:spcBef>
                <a:spcPct val="20000"/>
              </a:spcBef>
            </a:pPr>
            <a:r>
              <a:rPr lang="es-PE" sz="2000" dirty="0" smtClean="0"/>
              <a:t>Una marca es un signo distintivo que indica que ciertos bienes o servicios han sido producidos o proporcionados por una persona o empresa determinada. Las Marcas ayudan a los consumidores a identificar y comprar un producto o servicio que, por su carácter y calidad, indicados por su marca única, se adecua a sus necesidades.</a:t>
            </a:r>
          </a:p>
          <a:p>
            <a:pPr lvl="0" algn="just" defTabSz="457200">
              <a:spcBef>
                <a:spcPct val="20000"/>
              </a:spcBef>
            </a:pPr>
            <a:r>
              <a:rPr lang="es-PE" sz="2000" dirty="0" smtClean="0"/>
              <a:t>Las marcas son susceptibles de ser protegidas mediante títulos otorgados por el Estado, específicamente el Instituto Nacional de Defensa de la Competencia y de la Propiedad Intelectual INDECOPI (Perú) y que confieren a su titular el derecho exclusivo de utilizarlos en el tráfico comercial, e impedir a terceros la utilización de estas marcas protegidas.</a:t>
            </a:r>
          </a:p>
          <a:p>
            <a:pPr lvl="0" algn="just" defTabSz="457200">
              <a:spcBef>
                <a:spcPct val="20000"/>
              </a:spcBef>
            </a:pPr>
            <a:endParaRPr lang="es-PE" sz="2000" dirty="0" smtClean="0"/>
          </a:p>
          <a:p>
            <a:pPr marR="0" lvl="0" algn="just" defTabSz="457200" rtl="0" eaLnBrk="1" fontAlgn="auto" latinLnBrk="0" hangingPunct="1">
              <a:lnSpc>
                <a:spcPct val="100000"/>
              </a:lnSpc>
              <a:spcBef>
                <a:spcPct val="20000"/>
              </a:spcBef>
              <a:spcAft>
                <a:spcPts val="0"/>
              </a:spcAft>
              <a:buClrTx/>
              <a:buSzTx/>
              <a:tabLst/>
              <a:defRPr/>
            </a:pPr>
            <a:endParaRPr kumimoji="0" lang="es-CO"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3" name="Title 2"/>
          <p:cNvSpPr txBox="1">
            <a:spLocks/>
          </p:cNvSpPr>
          <p:nvPr/>
        </p:nvSpPr>
        <p:spPr>
          <a:xfrm>
            <a:off x="457200" y="285728"/>
            <a:ext cx="8229600" cy="642942"/>
          </a:xfrm>
          <a:prstGeom prst="rect">
            <a:avLst/>
          </a:prstGeom>
        </p:spPr>
        <p:txBody>
          <a:bodyPr vert="horz" lIns="91440" tIns="45720" rIns="91440" bIns="45720" rtlCol="0" anchor="ctr">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s-CO" sz="4000" b="0" i="0" u="none" strike="noStrike" kern="1200" cap="none" spc="0" normalizeH="0" baseline="0" noProof="0" dirty="0" smtClean="0">
                <a:ln>
                  <a:noFill/>
                </a:ln>
                <a:solidFill>
                  <a:srgbClr val="FF0000"/>
                </a:solidFill>
                <a:effectLst/>
                <a:uLnTx/>
                <a:uFillTx/>
                <a:latin typeface="+mj-lt"/>
                <a:ea typeface="+mj-ea"/>
                <a:cs typeface="+mj-cs"/>
              </a:rPr>
              <a:t>REGISTRO DE MARCA</a:t>
            </a:r>
            <a:endParaRPr kumimoji="0" lang="es-CO" sz="4000" b="0" i="0" u="none" strike="noStrike" kern="1200" cap="none" spc="0" normalizeH="0" baseline="0" noProof="0" dirty="0">
              <a:ln>
                <a:noFill/>
              </a:ln>
              <a:solidFill>
                <a:srgbClr val="FF0000"/>
              </a:solidFill>
              <a:effectLst/>
              <a:uLnTx/>
              <a:uFillTx/>
              <a:latin typeface="+mj-lt"/>
              <a:ea typeface="+mj-ea"/>
              <a:cs typeface="+mj-cs"/>
            </a:endParaRPr>
          </a:p>
        </p:txBody>
      </p:sp>
      <p:graphicFrame>
        <p:nvGraphicFramePr>
          <p:cNvPr id="4" name="Diagram 4"/>
          <p:cNvGraphicFramePr/>
          <p:nvPr/>
        </p:nvGraphicFramePr>
        <p:xfrm>
          <a:off x="1799786" y="4193728"/>
          <a:ext cx="7272808" cy="22356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96498928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a:xfrm>
            <a:off x="277969" y="1340768"/>
            <a:ext cx="4402832" cy="642942"/>
          </a:xfrm>
          <a:prstGeom prst="rect">
            <a:avLst/>
          </a:prstGeom>
        </p:spPr>
        <p:txBody>
          <a:bodyPr vert="horz" lIns="91440" tIns="45720" rIns="91440" bIns="45720" rtlCol="0" anchor="ctr">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s-CO" sz="3200" b="1" i="0" u="none" strike="noStrike" kern="1200" cap="none" spc="0" normalizeH="0" baseline="0" noProof="0" dirty="0" smtClean="0">
                <a:ln>
                  <a:noFill/>
                </a:ln>
                <a:solidFill>
                  <a:schemeClr val="tx1"/>
                </a:solidFill>
                <a:effectLst/>
                <a:uLnTx/>
                <a:uFillTx/>
                <a:latin typeface="+mj-lt"/>
                <a:ea typeface="+mj-ea"/>
                <a:cs typeface="+mj-cs"/>
              </a:rPr>
              <a:t>MARCA FIGURATIVA.</a:t>
            </a:r>
            <a:endParaRPr kumimoji="0" lang="es-CO" sz="3200" b="1" i="0" u="none" strike="noStrike" kern="1200" cap="none" spc="0" normalizeH="0" baseline="0" noProof="0" dirty="0">
              <a:ln>
                <a:noFill/>
              </a:ln>
              <a:solidFill>
                <a:schemeClr val="tx1"/>
              </a:solidFill>
              <a:effectLst/>
              <a:uLnTx/>
              <a:uFillTx/>
              <a:latin typeface="+mj-lt"/>
              <a:ea typeface="+mj-ea"/>
              <a:cs typeface="+mj-cs"/>
            </a:endParaRPr>
          </a:p>
        </p:txBody>
      </p:sp>
      <p:sp>
        <p:nvSpPr>
          <p:cNvPr id="3" name="Title 2"/>
          <p:cNvSpPr txBox="1">
            <a:spLocks/>
          </p:cNvSpPr>
          <p:nvPr/>
        </p:nvSpPr>
        <p:spPr>
          <a:xfrm>
            <a:off x="285720" y="2928934"/>
            <a:ext cx="4402832" cy="642942"/>
          </a:xfrm>
          <a:prstGeom prst="rect">
            <a:avLst/>
          </a:prstGeom>
        </p:spPr>
        <p:txBody>
          <a:bodyPr anchor="ctr">
            <a:scene3d>
              <a:camera prst="orthographicFront"/>
              <a:lightRig rig="soft" dir="t"/>
            </a:scene3d>
            <a:sp3d prstMaterial="softEdge">
              <a:bevelT w="25400" h="25400"/>
            </a:sp3d>
          </a:bodyPr>
          <a:lstStyle/>
          <a:p>
            <a:pPr eaLnBrk="0" hangingPunct="0">
              <a:defRPr/>
            </a:pPr>
            <a:r>
              <a:rPr lang="es-CO" sz="3200" b="1" dirty="0">
                <a:latin typeface="+mj-lt"/>
                <a:ea typeface="+mj-ea"/>
                <a:cs typeface="+mj-cs"/>
              </a:rPr>
              <a:t>MARCA NORMATIVA.</a:t>
            </a:r>
          </a:p>
        </p:txBody>
      </p:sp>
      <p:sp>
        <p:nvSpPr>
          <p:cNvPr id="4" name="Title 2"/>
          <p:cNvSpPr txBox="1">
            <a:spLocks/>
          </p:cNvSpPr>
          <p:nvPr/>
        </p:nvSpPr>
        <p:spPr>
          <a:xfrm>
            <a:off x="395536" y="4941168"/>
            <a:ext cx="4402832" cy="642942"/>
          </a:xfrm>
          <a:prstGeom prst="rect">
            <a:avLst/>
          </a:prstGeom>
        </p:spPr>
        <p:txBody>
          <a:bodyPr anchor="ctr">
            <a:scene3d>
              <a:camera prst="orthographicFront"/>
              <a:lightRig rig="soft" dir="t"/>
            </a:scene3d>
            <a:sp3d prstMaterial="softEdge">
              <a:bevelT w="25400" h="25400"/>
            </a:sp3d>
          </a:bodyPr>
          <a:lstStyle/>
          <a:p>
            <a:pPr eaLnBrk="0" hangingPunct="0">
              <a:defRPr/>
            </a:pPr>
            <a:r>
              <a:rPr lang="es-CO" sz="3200" b="1" dirty="0">
                <a:latin typeface="+mj-lt"/>
                <a:ea typeface="+mj-ea"/>
                <a:cs typeface="+mj-cs"/>
              </a:rPr>
              <a:t>MARCA MIXTA.</a:t>
            </a:r>
          </a:p>
        </p:txBody>
      </p:sp>
      <p:pic>
        <p:nvPicPr>
          <p:cNvPr id="5" name="Picture 9" descr="http://www.qvid.cl/wp-content/uploads/2009/08/marcas-11.jpg"/>
          <p:cNvPicPr>
            <a:picLocks noChangeAspect="1" noChangeArrowheads="1"/>
          </p:cNvPicPr>
          <p:nvPr/>
        </p:nvPicPr>
        <p:blipFill>
          <a:blip r:embed="rId2"/>
          <a:srcRect l="74223" t="41487" b="40074"/>
          <a:stretch>
            <a:fillRect/>
          </a:stretch>
        </p:blipFill>
        <p:spPr bwMode="auto">
          <a:xfrm>
            <a:off x="4284663" y="3789363"/>
            <a:ext cx="1349375" cy="576262"/>
          </a:xfrm>
          <a:prstGeom prst="rect">
            <a:avLst/>
          </a:prstGeom>
          <a:noFill/>
          <a:ln w="9525">
            <a:noFill/>
            <a:miter lim="800000"/>
            <a:headEnd/>
            <a:tailEnd/>
          </a:ln>
        </p:spPr>
      </p:pic>
      <p:pic>
        <p:nvPicPr>
          <p:cNvPr id="6" name="Picture 7" descr="http://www.qvid.cl/wp-content/uploads/2009/08/marcas-11.jpg"/>
          <p:cNvPicPr>
            <a:picLocks noChangeAspect="1" noChangeArrowheads="1"/>
          </p:cNvPicPr>
          <p:nvPr/>
        </p:nvPicPr>
        <p:blipFill>
          <a:blip r:embed="rId2"/>
          <a:srcRect l="70100" r="11353" b="63123"/>
          <a:stretch>
            <a:fillRect/>
          </a:stretch>
        </p:blipFill>
        <p:spPr bwMode="auto">
          <a:xfrm>
            <a:off x="4500562" y="1062029"/>
            <a:ext cx="971550" cy="1152525"/>
          </a:xfrm>
          <a:prstGeom prst="rect">
            <a:avLst/>
          </a:prstGeom>
          <a:noFill/>
          <a:ln w="9525">
            <a:noFill/>
            <a:miter lim="800000"/>
            <a:headEnd/>
            <a:tailEnd/>
          </a:ln>
        </p:spPr>
      </p:pic>
      <p:pic>
        <p:nvPicPr>
          <p:cNvPr id="7" name="Picture 9" descr="http://www.qvid.cl/wp-content/uploads/2009/08/marcas-11.jpg"/>
          <p:cNvPicPr>
            <a:picLocks noChangeAspect="1" noChangeArrowheads="1"/>
          </p:cNvPicPr>
          <p:nvPr/>
        </p:nvPicPr>
        <p:blipFill>
          <a:blip r:embed="rId2"/>
          <a:srcRect l="49483" t="4610" r="29900" b="70036"/>
          <a:stretch>
            <a:fillRect/>
          </a:stretch>
        </p:blipFill>
        <p:spPr bwMode="auto">
          <a:xfrm>
            <a:off x="5705475" y="1125538"/>
            <a:ext cx="1079500" cy="790575"/>
          </a:xfrm>
          <a:prstGeom prst="rect">
            <a:avLst/>
          </a:prstGeom>
          <a:noFill/>
          <a:ln w="9525">
            <a:noFill/>
            <a:miter lim="800000"/>
            <a:headEnd/>
            <a:tailEnd/>
          </a:ln>
        </p:spPr>
      </p:pic>
      <p:pic>
        <p:nvPicPr>
          <p:cNvPr id="8" name="Picture 9" descr="http://www.qvid.cl/wp-content/uploads/2009/08/marcas-11.jpg"/>
          <p:cNvPicPr>
            <a:picLocks noChangeAspect="1" noChangeArrowheads="1"/>
          </p:cNvPicPr>
          <p:nvPr/>
        </p:nvPicPr>
        <p:blipFill>
          <a:blip r:embed="rId2"/>
          <a:srcRect l="72850" t="62231" r="3783"/>
          <a:stretch>
            <a:fillRect/>
          </a:stretch>
        </p:blipFill>
        <p:spPr bwMode="auto">
          <a:xfrm>
            <a:off x="6784975" y="1052513"/>
            <a:ext cx="1223963" cy="1179512"/>
          </a:xfrm>
          <a:prstGeom prst="rect">
            <a:avLst/>
          </a:prstGeom>
          <a:noFill/>
          <a:ln w="9525">
            <a:noFill/>
            <a:miter lim="800000"/>
            <a:headEnd/>
            <a:tailEnd/>
          </a:ln>
        </p:spPr>
      </p:pic>
      <p:pic>
        <p:nvPicPr>
          <p:cNvPr id="9" name="Picture 9" descr="http://www.qvid.cl/wp-content/uploads/2009/08/marcas-11.jpg"/>
          <p:cNvPicPr>
            <a:picLocks noChangeAspect="1" noChangeArrowheads="1"/>
          </p:cNvPicPr>
          <p:nvPr/>
        </p:nvPicPr>
        <p:blipFill>
          <a:blip r:embed="rId2"/>
          <a:srcRect t="66841" r="78008"/>
          <a:stretch>
            <a:fillRect/>
          </a:stretch>
        </p:blipFill>
        <p:spPr bwMode="auto">
          <a:xfrm>
            <a:off x="7900988" y="1125538"/>
            <a:ext cx="1150937" cy="1035050"/>
          </a:xfrm>
          <a:prstGeom prst="rect">
            <a:avLst/>
          </a:prstGeom>
          <a:noFill/>
          <a:ln w="9525">
            <a:noFill/>
            <a:miter lim="800000"/>
            <a:headEnd/>
            <a:tailEnd/>
          </a:ln>
        </p:spPr>
      </p:pic>
      <p:pic>
        <p:nvPicPr>
          <p:cNvPr id="10" name="Picture 9" descr="http://www.qvid.cl/wp-content/uploads/2009/08/marcas-11.jpg"/>
          <p:cNvPicPr>
            <a:picLocks noChangeAspect="1" noChangeArrowheads="1"/>
          </p:cNvPicPr>
          <p:nvPr/>
        </p:nvPicPr>
        <p:blipFill>
          <a:blip r:embed="rId2"/>
          <a:srcRect r="51892" b="65427"/>
          <a:stretch>
            <a:fillRect/>
          </a:stretch>
        </p:blipFill>
        <p:spPr bwMode="auto">
          <a:xfrm>
            <a:off x="4500563" y="2492375"/>
            <a:ext cx="2519362" cy="1081088"/>
          </a:xfrm>
          <a:prstGeom prst="rect">
            <a:avLst/>
          </a:prstGeom>
          <a:noFill/>
          <a:ln w="9525">
            <a:noFill/>
            <a:miter lim="800000"/>
            <a:headEnd/>
            <a:tailEnd/>
          </a:ln>
        </p:spPr>
      </p:pic>
      <p:pic>
        <p:nvPicPr>
          <p:cNvPr id="11" name="Picture 9" descr="http://www.qvid.cl/wp-content/uploads/2009/08/marcas-11.jpg"/>
          <p:cNvPicPr>
            <a:picLocks noChangeAspect="1" noChangeArrowheads="1"/>
          </p:cNvPicPr>
          <p:nvPr/>
        </p:nvPicPr>
        <p:blipFill>
          <a:blip r:embed="rId2"/>
          <a:srcRect l="49483" t="34573" r="29900" b="30853"/>
          <a:stretch>
            <a:fillRect/>
          </a:stretch>
        </p:blipFill>
        <p:spPr bwMode="auto">
          <a:xfrm>
            <a:off x="7019925" y="2565400"/>
            <a:ext cx="1081088" cy="1079500"/>
          </a:xfrm>
          <a:prstGeom prst="rect">
            <a:avLst/>
          </a:prstGeom>
          <a:noFill/>
          <a:ln w="9525">
            <a:noFill/>
            <a:miter lim="800000"/>
            <a:headEnd/>
            <a:tailEnd/>
          </a:ln>
        </p:spPr>
      </p:pic>
      <p:pic>
        <p:nvPicPr>
          <p:cNvPr id="12" name="Picture 9" descr="http://www.qvid.cl/wp-content/uploads/2009/08/marcas-11.jpg"/>
          <p:cNvPicPr>
            <a:picLocks noChangeAspect="1" noChangeArrowheads="1"/>
          </p:cNvPicPr>
          <p:nvPr/>
        </p:nvPicPr>
        <p:blipFill>
          <a:blip r:embed="rId2"/>
          <a:srcRect l="2750" t="36877" r="53265" b="33159"/>
          <a:stretch>
            <a:fillRect/>
          </a:stretch>
        </p:blipFill>
        <p:spPr bwMode="auto">
          <a:xfrm>
            <a:off x="5867400" y="3716338"/>
            <a:ext cx="2305050" cy="936625"/>
          </a:xfrm>
          <a:prstGeom prst="rect">
            <a:avLst/>
          </a:prstGeom>
          <a:noFill/>
          <a:ln w="9525">
            <a:noFill/>
            <a:miter lim="800000"/>
            <a:headEnd/>
            <a:tailEnd/>
          </a:ln>
        </p:spPr>
      </p:pic>
      <p:pic>
        <p:nvPicPr>
          <p:cNvPr id="13" name="Picture 4" descr="http://farm3.static.flickr.com/2147/2175904693_6bca12aa7a.jpg"/>
          <p:cNvPicPr>
            <a:picLocks noChangeAspect="1" noChangeArrowheads="1"/>
          </p:cNvPicPr>
          <p:nvPr/>
        </p:nvPicPr>
        <p:blipFill>
          <a:blip r:embed="rId3"/>
          <a:srcRect/>
          <a:stretch>
            <a:fillRect/>
          </a:stretch>
        </p:blipFill>
        <p:spPr bwMode="auto">
          <a:xfrm>
            <a:off x="3419475" y="4797425"/>
            <a:ext cx="1781175" cy="1619250"/>
          </a:xfrm>
          <a:prstGeom prst="rect">
            <a:avLst/>
          </a:prstGeom>
          <a:noFill/>
          <a:ln w="9525">
            <a:noFill/>
            <a:miter lim="800000"/>
            <a:headEnd/>
            <a:tailEnd/>
          </a:ln>
        </p:spPr>
      </p:pic>
      <p:pic>
        <p:nvPicPr>
          <p:cNvPr id="14" name="Picture 6" descr="http://www.masfranquicias.com/Contenido/6749/Archivo_33134.jpg"/>
          <p:cNvPicPr>
            <a:picLocks noChangeAspect="1" noChangeArrowheads="1"/>
          </p:cNvPicPr>
          <p:nvPr/>
        </p:nvPicPr>
        <p:blipFill>
          <a:blip r:embed="rId4"/>
          <a:srcRect/>
          <a:stretch>
            <a:fillRect/>
          </a:stretch>
        </p:blipFill>
        <p:spPr bwMode="auto">
          <a:xfrm>
            <a:off x="5364163" y="4743450"/>
            <a:ext cx="1223962" cy="1827213"/>
          </a:xfrm>
          <a:prstGeom prst="rect">
            <a:avLst/>
          </a:prstGeom>
          <a:noFill/>
          <a:ln w="9525">
            <a:noFill/>
            <a:miter lim="800000"/>
            <a:headEnd/>
            <a:tailEnd/>
          </a:ln>
        </p:spPr>
      </p:pic>
      <p:pic>
        <p:nvPicPr>
          <p:cNvPr id="15" name="Picture 8" descr="http://1.bp.blogspot.com/_wIcpVLpLSOQ/TDVXyQhgsHI/AAAAAAAAADo/CKuR1XABwqA/s1600/Ecopetrol.jpg"/>
          <p:cNvPicPr>
            <a:picLocks noChangeAspect="1" noChangeArrowheads="1"/>
          </p:cNvPicPr>
          <p:nvPr/>
        </p:nvPicPr>
        <p:blipFill>
          <a:blip r:embed="rId5"/>
          <a:srcRect l="3847" t="31020" r="3847" b="29021"/>
          <a:stretch>
            <a:fillRect/>
          </a:stretch>
        </p:blipFill>
        <p:spPr bwMode="auto">
          <a:xfrm>
            <a:off x="6588125" y="4665663"/>
            <a:ext cx="2555875" cy="850900"/>
          </a:xfrm>
          <a:prstGeom prst="rect">
            <a:avLst/>
          </a:prstGeom>
          <a:noFill/>
          <a:ln w="9525">
            <a:noFill/>
            <a:miter lim="800000"/>
            <a:headEnd/>
            <a:tailEnd/>
          </a:ln>
        </p:spPr>
      </p:pic>
      <p:pic>
        <p:nvPicPr>
          <p:cNvPr id="16" name="Picture 10" descr="http://www.eym.com.co/eym/images/imagenes/marcas/golty.jpg"/>
          <p:cNvPicPr>
            <a:picLocks noChangeAspect="1" noChangeArrowheads="1"/>
          </p:cNvPicPr>
          <p:nvPr/>
        </p:nvPicPr>
        <p:blipFill>
          <a:blip r:embed="rId6"/>
          <a:srcRect l="6300" t="7909" r="6761" b="8269"/>
          <a:stretch>
            <a:fillRect/>
          </a:stretch>
        </p:blipFill>
        <p:spPr bwMode="auto">
          <a:xfrm>
            <a:off x="7092950" y="5516563"/>
            <a:ext cx="1498600" cy="1152525"/>
          </a:xfrm>
          <a:prstGeom prst="rect">
            <a:avLst/>
          </a:prstGeom>
          <a:noFill/>
          <a:ln w="9525">
            <a:noFill/>
            <a:miter lim="800000"/>
            <a:headEnd/>
            <a:tailEnd/>
          </a:ln>
        </p:spPr>
      </p:pic>
    </p:spTree>
    <p:extLst>
      <p:ext uri="{BB962C8B-B14F-4D97-AF65-F5344CB8AC3E}">
        <p14:creationId xmlns="" xmlns:p14="http://schemas.microsoft.com/office/powerpoint/2010/main" val="96498928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2428860" y="2714620"/>
            <a:ext cx="4572000" cy="523220"/>
          </a:xfrm>
          <a:prstGeom prst="rect">
            <a:avLst/>
          </a:prstGeom>
        </p:spPr>
        <p:txBody>
          <a:bodyPr>
            <a:spAutoFit/>
          </a:bodyPr>
          <a:lstStyle/>
          <a:p>
            <a:pPr algn="ctr"/>
            <a:r>
              <a:rPr lang="es-PE" sz="2800" b="1" dirty="0" smtClean="0">
                <a:solidFill>
                  <a:srgbClr val="FF0000"/>
                </a:solidFill>
              </a:rPr>
              <a:t>Gracias…</a:t>
            </a:r>
            <a:endParaRPr lang="es-PE" sz="2800" b="1" dirty="0">
              <a:solidFill>
                <a:srgbClr val="FF0000"/>
              </a:solidFill>
            </a:endParaRPr>
          </a:p>
        </p:txBody>
      </p:sp>
    </p:spTree>
    <p:extLst>
      <p:ext uri="{BB962C8B-B14F-4D97-AF65-F5344CB8AC3E}">
        <p14:creationId xmlns="" xmlns:p14="http://schemas.microsoft.com/office/powerpoint/2010/main" val="9649892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202113"/>
          <p:cNvSpPr>
            <a:spLocks noGrp="1" noChangeArrowheads="1"/>
          </p:cNvSpPr>
          <p:nvPr>
            <p:ph type="ctrTitle"/>
          </p:nvPr>
        </p:nvSpPr>
        <p:spPr>
          <a:xfrm>
            <a:off x="714348" y="1428736"/>
            <a:ext cx="8286808" cy="4286263"/>
          </a:xfrm>
        </p:spPr>
        <p:txBody>
          <a:bodyPr/>
          <a:lstStyle/>
          <a:p>
            <a:pPr algn="l"/>
            <a:r>
              <a:rPr lang="es-PE" sz="2400" dirty="0" smtClean="0"/>
              <a:t>Si bien el esquema estratégico no es obligatorio en un proyecto,  en la parte administrativa se deben formular políticas claras, sobre todo aquellas que tengan implicancias en el planeamiento financiero del proyecto:</a:t>
            </a:r>
            <a:br>
              <a:rPr lang="es-PE" sz="2400" dirty="0" smtClean="0"/>
            </a:br>
            <a:r>
              <a:rPr lang="es-PE" sz="2400" dirty="0" smtClean="0"/>
              <a:t/>
            </a:r>
            <a:br>
              <a:rPr lang="es-PE" sz="2400" dirty="0" smtClean="0"/>
            </a:br>
            <a:r>
              <a:rPr lang="es-PE" sz="2400" dirty="0" smtClean="0"/>
              <a:t>Por Ejemplo:</a:t>
            </a:r>
            <a:br>
              <a:rPr lang="es-PE" sz="2400" dirty="0" smtClean="0"/>
            </a:br>
            <a:r>
              <a:rPr lang="es-PE" sz="2400" dirty="0" smtClean="0"/>
              <a:t/>
            </a:r>
            <a:br>
              <a:rPr lang="es-PE" sz="2400" dirty="0" smtClean="0"/>
            </a:br>
            <a:r>
              <a:rPr lang="es-PE" sz="2000" b="1" dirty="0" smtClean="0"/>
              <a:t>Ventas</a:t>
            </a:r>
            <a:r>
              <a:rPr lang="es-PE" sz="2000" dirty="0" smtClean="0"/>
              <a:t>: Al crédito (plazo o plazos) y/o al contado. Precios diferenciados, descuentos.</a:t>
            </a:r>
            <a:br>
              <a:rPr lang="es-PE" sz="2000" dirty="0" smtClean="0"/>
            </a:br>
            <a:r>
              <a:rPr lang="es-PE" sz="2000" b="1" dirty="0" smtClean="0"/>
              <a:t>Compras</a:t>
            </a:r>
            <a:r>
              <a:rPr lang="es-PE" sz="2000" dirty="0" smtClean="0"/>
              <a:t>: Condiciones de pago (crédito o contado), proveedores  (pocos o muchos, calidad)</a:t>
            </a:r>
            <a:br>
              <a:rPr lang="es-PE" sz="2000" dirty="0" smtClean="0"/>
            </a:br>
            <a:r>
              <a:rPr lang="es-PE" sz="2000" b="1" dirty="0" smtClean="0"/>
              <a:t>Inventarios</a:t>
            </a:r>
            <a:r>
              <a:rPr lang="es-PE" sz="2000" dirty="0" smtClean="0"/>
              <a:t>: Constantes, proporcionales a las ventas, etc.</a:t>
            </a:r>
            <a:br>
              <a:rPr lang="es-PE" sz="2000" dirty="0" smtClean="0"/>
            </a:br>
            <a:r>
              <a:rPr lang="es-PE" sz="2000" b="1" dirty="0" smtClean="0"/>
              <a:t>Personal</a:t>
            </a:r>
            <a:r>
              <a:rPr lang="es-PE" sz="2000" dirty="0" smtClean="0"/>
              <a:t>. Aumento futuro de sueldos y salarios, selección de personal.</a:t>
            </a:r>
            <a:br>
              <a:rPr lang="es-PE" sz="2000" dirty="0" smtClean="0"/>
            </a:br>
            <a:r>
              <a:rPr lang="es-PE" sz="2000" dirty="0" smtClean="0"/>
              <a:t/>
            </a:r>
            <a:br>
              <a:rPr lang="es-PE" sz="2000" dirty="0" smtClean="0"/>
            </a:br>
            <a:endParaRPr lang="es-PE" sz="2000" dirty="0"/>
          </a:p>
        </p:txBody>
      </p:sp>
      <p:sp>
        <p:nvSpPr>
          <p:cNvPr id="3" name="2 Rectángulo"/>
          <p:cNvSpPr/>
          <p:nvPr/>
        </p:nvSpPr>
        <p:spPr>
          <a:xfrm>
            <a:off x="1142976" y="285728"/>
            <a:ext cx="8143932" cy="461665"/>
          </a:xfrm>
          <a:prstGeom prst="rect">
            <a:avLst/>
          </a:prstGeom>
        </p:spPr>
        <p:txBody>
          <a:bodyPr wrap="square">
            <a:spAutoFit/>
          </a:bodyPr>
          <a:lstStyle/>
          <a:p>
            <a:r>
              <a:rPr lang="es-PE" sz="2400" b="1" dirty="0" smtClean="0">
                <a:solidFill>
                  <a:srgbClr val="FF0000"/>
                </a:solidFill>
              </a:rPr>
              <a:t>…. El planeamiento estratégico y su relación con los proyectos</a:t>
            </a:r>
            <a:endParaRPr lang="es-PE" sz="2400" dirty="0">
              <a:solidFill>
                <a:srgbClr val="FF0000"/>
              </a:solidFill>
            </a:endParaRPr>
          </a:p>
        </p:txBody>
      </p:sp>
    </p:spTree>
    <p:extLst>
      <p:ext uri="{BB962C8B-B14F-4D97-AF65-F5344CB8AC3E}">
        <p14:creationId xmlns="" xmlns:p14="http://schemas.microsoft.com/office/powerpoint/2010/main" val="964989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advAuto="100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202113"/>
          <p:cNvSpPr>
            <a:spLocks noGrp="1" noChangeArrowheads="1"/>
          </p:cNvSpPr>
          <p:nvPr>
            <p:ph type="ctrTitle"/>
          </p:nvPr>
        </p:nvSpPr>
        <p:spPr>
          <a:xfrm>
            <a:off x="714348" y="1428736"/>
            <a:ext cx="8286808" cy="4286263"/>
          </a:xfrm>
        </p:spPr>
        <p:txBody>
          <a:bodyPr/>
          <a:lstStyle/>
          <a:p>
            <a:pPr algn="l"/>
            <a:r>
              <a:rPr lang="es-PE" sz="2400" dirty="0" smtClean="0"/>
              <a:t>La etapa </a:t>
            </a:r>
            <a:r>
              <a:rPr lang="es-PE" sz="2400" dirty="0" err="1" smtClean="0"/>
              <a:t>preoperativa</a:t>
            </a:r>
            <a:r>
              <a:rPr lang="es-PE" sz="2400" dirty="0" smtClean="0"/>
              <a:t> implica consumo de materiales (limpieza o de economato si es una empresa de servicios), si hubiese materiales relacionados con el mercadeo, como artículos de </a:t>
            </a:r>
            <a:r>
              <a:rPr lang="es-PE" sz="2400" dirty="0" err="1" smtClean="0"/>
              <a:t>merchandising</a:t>
            </a:r>
            <a:r>
              <a:rPr lang="es-PE" sz="2400" dirty="0" smtClean="0"/>
              <a:t>, deberían ser cuantificados en unidades.</a:t>
            </a:r>
            <a:br>
              <a:rPr lang="es-PE" sz="2400" dirty="0" smtClean="0"/>
            </a:br>
            <a:r>
              <a:rPr lang="es-PE" sz="2400" dirty="0" smtClean="0"/>
              <a:t/>
            </a:r>
            <a:br>
              <a:rPr lang="es-PE" sz="2400" dirty="0" smtClean="0"/>
            </a:br>
            <a:endParaRPr lang="es-PE" sz="2000" dirty="0"/>
          </a:p>
        </p:txBody>
      </p:sp>
      <p:sp>
        <p:nvSpPr>
          <p:cNvPr id="3" name="2 Rectángulo"/>
          <p:cNvSpPr/>
          <p:nvPr/>
        </p:nvSpPr>
        <p:spPr>
          <a:xfrm>
            <a:off x="1142976" y="285728"/>
            <a:ext cx="8143932" cy="461665"/>
          </a:xfrm>
          <a:prstGeom prst="rect">
            <a:avLst/>
          </a:prstGeom>
        </p:spPr>
        <p:txBody>
          <a:bodyPr wrap="square">
            <a:spAutoFit/>
          </a:bodyPr>
          <a:lstStyle/>
          <a:p>
            <a:r>
              <a:rPr lang="es-PE" sz="2400" b="1" dirty="0" smtClean="0">
                <a:solidFill>
                  <a:srgbClr val="FF0000"/>
                </a:solidFill>
              </a:rPr>
              <a:t>La Administración antes de la puesta en marcha</a:t>
            </a:r>
            <a:endParaRPr lang="es-PE" sz="2400" dirty="0">
              <a:solidFill>
                <a:srgbClr val="FF0000"/>
              </a:solidFill>
            </a:endParaRPr>
          </a:p>
        </p:txBody>
      </p:sp>
    </p:spTree>
    <p:extLst>
      <p:ext uri="{BB962C8B-B14F-4D97-AF65-F5344CB8AC3E}">
        <p14:creationId xmlns="" xmlns:p14="http://schemas.microsoft.com/office/powerpoint/2010/main" val="964989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advAuto="100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202113"/>
          <p:cNvSpPr>
            <a:spLocks noGrp="1" noChangeArrowheads="1"/>
          </p:cNvSpPr>
          <p:nvPr>
            <p:ph type="ctrTitle"/>
          </p:nvPr>
        </p:nvSpPr>
        <p:spPr>
          <a:xfrm>
            <a:off x="714348" y="1428736"/>
            <a:ext cx="8286808" cy="4286263"/>
          </a:xfrm>
        </p:spPr>
        <p:txBody>
          <a:bodyPr/>
          <a:lstStyle/>
          <a:p>
            <a:pPr marL="539750" indent="-539750" algn="l"/>
            <a:r>
              <a:rPr lang="es-PE" sz="2400" dirty="0" smtClean="0"/>
              <a:t>Los requerimientos pre operativos más importantes, son:</a:t>
            </a:r>
            <a:br>
              <a:rPr lang="es-PE" sz="2400" dirty="0" smtClean="0"/>
            </a:br>
            <a:r>
              <a:rPr lang="es-PE" sz="2400" dirty="0" smtClean="0"/>
              <a:t/>
            </a:r>
            <a:br>
              <a:rPr lang="es-PE" sz="2400" dirty="0" smtClean="0"/>
            </a:br>
            <a:r>
              <a:rPr lang="es-PE" sz="2400" dirty="0" smtClean="0"/>
              <a:t>a. Reclutamiento de personal,</a:t>
            </a:r>
            <a:br>
              <a:rPr lang="es-PE" sz="2400" dirty="0" smtClean="0"/>
            </a:br>
            <a:r>
              <a:rPr lang="es-PE" sz="2400" dirty="0" smtClean="0"/>
              <a:t>b. Promoción, publicidad y marketing del negocio.</a:t>
            </a:r>
            <a:br>
              <a:rPr lang="es-PE" sz="2400" dirty="0" smtClean="0"/>
            </a:br>
            <a:r>
              <a:rPr lang="es-PE" sz="2400" dirty="0" smtClean="0"/>
              <a:t>c. Asesoría contable y legal.</a:t>
            </a:r>
            <a:br>
              <a:rPr lang="es-PE" sz="2400" dirty="0" smtClean="0"/>
            </a:br>
            <a:r>
              <a:rPr lang="es-PE" sz="2400" dirty="0" smtClean="0"/>
              <a:t>d. Trámites para los requerimientos legales.</a:t>
            </a:r>
            <a:br>
              <a:rPr lang="es-PE" sz="2400" dirty="0" smtClean="0"/>
            </a:br>
            <a:r>
              <a:rPr lang="es-PE" sz="2400" dirty="0" smtClean="0"/>
              <a:t>e. Pago de planillas de las personas que trabajaran antes de la puesta en marcha.</a:t>
            </a:r>
            <a:br>
              <a:rPr lang="es-PE" sz="2400" dirty="0" smtClean="0"/>
            </a:br>
            <a:r>
              <a:rPr lang="es-PE" sz="2400" dirty="0" smtClean="0"/>
              <a:t>f. Alquiler de local antes de la puesta en marcha.</a:t>
            </a:r>
            <a:br>
              <a:rPr lang="es-PE" sz="2400" dirty="0" smtClean="0"/>
            </a:br>
            <a:r>
              <a:rPr lang="es-PE" sz="2400" dirty="0" smtClean="0"/>
              <a:t>g. Gastos pre operativos de funcionamiento de la empresa: servicios básicos, útiles de oficina, telefonía móvil, etc.</a:t>
            </a:r>
            <a:endParaRPr lang="es-PE" sz="2000" dirty="0"/>
          </a:p>
        </p:txBody>
      </p:sp>
      <p:sp>
        <p:nvSpPr>
          <p:cNvPr id="3" name="2 Rectángulo"/>
          <p:cNvSpPr/>
          <p:nvPr/>
        </p:nvSpPr>
        <p:spPr>
          <a:xfrm>
            <a:off x="1142976" y="285728"/>
            <a:ext cx="8143932" cy="461665"/>
          </a:xfrm>
          <a:prstGeom prst="rect">
            <a:avLst/>
          </a:prstGeom>
        </p:spPr>
        <p:txBody>
          <a:bodyPr wrap="square">
            <a:spAutoFit/>
          </a:bodyPr>
          <a:lstStyle/>
          <a:p>
            <a:r>
              <a:rPr lang="es-PE" sz="2400" b="1" dirty="0" smtClean="0">
                <a:solidFill>
                  <a:srgbClr val="FF0000"/>
                </a:solidFill>
              </a:rPr>
              <a:t>La Administración antes de la puesta en marcha</a:t>
            </a:r>
            <a:endParaRPr lang="es-PE" sz="2400" dirty="0">
              <a:solidFill>
                <a:srgbClr val="FF0000"/>
              </a:solidFill>
            </a:endParaRPr>
          </a:p>
        </p:txBody>
      </p:sp>
    </p:spTree>
    <p:extLst>
      <p:ext uri="{BB962C8B-B14F-4D97-AF65-F5344CB8AC3E}">
        <p14:creationId xmlns="" xmlns:p14="http://schemas.microsoft.com/office/powerpoint/2010/main" val="964989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advAuto="100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142976" y="285728"/>
            <a:ext cx="8143932" cy="461665"/>
          </a:xfrm>
          <a:prstGeom prst="rect">
            <a:avLst/>
          </a:prstGeom>
        </p:spPr>
        <p:txBody>
          <a:bodyPr wrap="square">
            <a:spAutoFit/>
          </a:bodyPr>
          <a:lstStyle/>
          <a:p>
            <a:r>
              <a:rPr lang="es-PE" sz="2400" b="1" dirty="0" smtClean="0">
                <a:solidFill>
                  <a:srgbClr val="FF0000"/>
                </a:solidFill>
              </a:rPr>
              <a:t>La Organización  de la empresa proyectada.	</a:t>
            </a:r>
            <a:endParaRPr lang="es-PE" sz="2400" dirty="0">
              <a:solidFill>
                <a:srgbClr val="FF0000"/>
              </a:solidFill>
            </a:endParaRPr>
          </a:p>
        </p:txBody>
      </p:sp>
      <p:sp>
        <p:nvSpPr>
          <p:cNvPr id="6" name="Rectangle 2"/>
          <p:cNvSpPr txBox="1">
            <a:spLocks noChangeArrowheads="1"/>
          </p:cNvSpPr>
          <p:nvPr/>
        </p:nvSpPr>
        <p:spPr>
          <a:xfrm>
            <a:off x="428596" y="1285860"/>
            <a:ext cx="8229600" cy="642942"/>
          </a:xfrm>
          <a:prstGeom prst="rect">
            <a:avLst/>
          </a:prstGeom>
        </p:spPr>
        <p:txBody>
          <a:bodyPr vert="horz" lIns="91440" tIns="45720" rIns="91440" bIns="45720" rtlCol="0" anchor="ctr">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s-ES_tradnl" sz="2800" b="1" i="0" u="none" strike="noStrike" kern="1200" cap="none" spc="0" normalizeH="0" baseline="0" noProof="0" dirty="0" smtClean="0">
                <a:ln>
                  <a:noFill/>
                </a:ln>
                <a:solidFill>
                  <a:schemeClr val="tx1"/>
                </a:solidFill>
                <a:effectLst/>
                <a:uLnTx/>
                <a:uFillTx/>
                <a:latin typeface="+mj-lt"/>
                <a:ea typeface="+mj-ea"/>
                <a:cs typeface="Times New Roman" pitchFamily="18" charset="0"/>
              </a:rPr>
              <a:t> </a:t>
            </a:r>
            <a:br>
              <a:rPr kumimoji="0" lang="es-ES_tradnl" sz="2800" b="1" i="0" u="none" strike="noStrike" kern="1200" cap="none" spc="0" normalizeH="0" baseline="0" noProof="0" dirty="0" smtClean="0">
                <a:ln>
                  <a:noFill/>
                </a:ln>
                <a:solidFill>
                  <a:schemeClr val="tx1"/>
                </a:solidFill>
                <a:effectLst/>
                <a:uLnTx/>
                <a:uFillTx/>
                <a:latin typeface="+mj-lt"/>
                <a:ea typeface="+mj-ea"/>
                <a:cs typeface="Times New Roman" pitchFamily="18" charset="0"/>
              </a:rPr>
            </a:br>
            <a:r>
              <a:rPr kumimoji="0" lang="es-ES_tradnl" sz="2800" b="1" i="0" u="none" strike="noStrike" kern="1200" cap="none" spc="0" normalizeH="0" baseline="0" noProof="0" dirty="0" smtClean="0">
                <a:ln>
                  <a:noFill/>
                </a:ln>
                <a:solidFill>
                  <a:schemeClr val="tx1"/>
                </a:solidFill>
                <a:effectLst/>
                <a:uLnTx/>
                <a:uFillTx/>
                <a:latin typeface="+mj-lt"/>
                <a:ea typeface="+mj-ea"/>
                <a:cs typeface="Times New Roman" pitchFamily="18" charset="0"/>
              </a:rPr>
              <a:t>ORGANIZACIÓN</a:t>
            </a:r>
            <a:r>
              <a:rPr kumimoji="0" lang="es-ES" sz="2800" b="1" i="0" u="none" strike="noStrike" kern="1200" cap="none" spc="0" normalizeH="0" baseline="0" noProof="0" dirty="0" smtClean="0">
                <a:ln>
                  <a:noFill/>
                </a:ln>
                <a:solidFill>
                  <a:schemeClr val="tx1"/>
                </a:solidFill>
                <a:effectLst/>
                <a:uLnTx/>
                <a:uFillTx/>
                <a:latin typeface="+mj-lt"/>
                <a:ea typeface="+mj-ea"/>
                <a:cs typeface="+mj-cs"/>
              </a:rPr>
              <a:t> </a:t>
            </a:r>
          </a:p>
        </p:txBody>
      </p:sp>
      <p:sp>
        <p:nvSpPr>
          <p:cNvPr id="7" name="Rectangle 3"/>
          <p:cNvSpPr txBox="1">
            <a:spLocks noChangeArrowheads="1"/>
          </p:cNvSpPr>
          <p:nvPr/>
        </p:nvSpPr>
        <p:spPr>
          <a:xfrm>
            <a:off x="1000100" y="2357430"/>
            <a:ext cx="6929486" cy="2671762"/>
          </a:xfrm>
          <a:prstGeom prst="rect">
            <a:avLst/>
          </a:prstGeom>
        </p:spPr>
        <p:txBody>
          <a:bodyPr/>
          <a:lstStyle/>
          <a:p>
            <a:pPr marL="342900" marR="0" lvl="0" indent="-342900" algn="just" defTabSz="457200" rtl="0" eaLnBrk="1" fontAlgn="auto" latinLnBrk="0" hangingPunct="1">
              <a:lnSpc>
                <a:spcPct val="90000"/>
              </a:lnSpc>
              <a:spcBef>
                <a:spcPct val="20000"/>
              </a:spcBef>
              <a:spcAft>
                <a:spcPts val="0"/>
              </a:spcAft>
              <a:buClrTx/>
              <a:buSzTx/>
              <a:buFont typeface="Arial"/>
              <a:buChar char="•"/>
              <a:tabLst/>
              <a:defRPr/>
            </a:pPr>
            <a:r>
              <a:rPr kumimoji="0" lang="es-ES" sz="2400" b="0" i="0" u="none" strike="noStrike" kern="1200" cap="none" spc="0" normalizeH="0" baseline="0" noProof="0" dirty="0" smtClean="0">
                <a:ln>
                  <a:noFill/>
                </a:ln>
                <a:solidFill>
                  <a:schemeClr val="tx1"/>
                </a:solidFill>
                <a:effectLst/>
                <a:uLnTx/>
                <a:uFillTx/>
                <a:latin typeface="+mn-lt"/>
                <a:ea typeface="+mn-ea"/>
                <a:cs typeface="Times New Roman" pitchFamily="18" charset="0"/>
              </a:rPr>
              <a:t>	</a:t>
            </a:r>
            <a:r>
              <a:rPr kumimoji="0" lang="es-CO" sz="2400" b="0" i="0" u="none" strike="noStrike" kern="1200" cap="none" spc="0" normalizeH="0" baseline="0" noProof="0" dirty="0" smtClean="0">
                <a:ln>
                  <a:noFill/>
                </a:ln>
                <a:solidFill>
                  <a:schemeClr val="tx1"/>
                </a:solidFill>
                <a:effectLst/>
                <a:uLnTx/>
                <a:uFillTx/>
                <a:latin typeface="+mn-lt"/>
                <a:ea typeface="+mn-ea"/>
                <a:cs typeface="+mn-cs"/>
              </a:rPr>
              <a:t>Es un sistema social diseñado para lograr metas y objetivos por medio de los recursos humanos o de la gestión del talento humano y de otro tipo.</a:t>
            </a:r>
            <a:endParaRPr kumimoji="0" lang="es-ES" sz="2400" b="0" i="0" u="none" strike="noStrike" kern="1200" cap="none" spc="0" normalizeH="0" baseline="0" noProof="0" dirty="0" smtClean="0">
              <a:ln>
                <a:noFill/>
              </a:ln>
              <a:solidFill>
                <a:schemeClr val="tx1"/>
              </a:solidFill>
              <a:effectLst/>
              <a:uLnTx/>
              <a:uFillTx/>
              <a:latin typeface="+mn-lt"/>
              <a:ea typeface="+mn-ea"/>
              <a:cs typeface="Times New Roman" pitchFamily="18" charset="0"/>
            </a:endParaRPr>
          </a:p>
          <a:p>
            <a:pPr marL="342900" marR="0" lvl="0" indent="-342900" algn="just" defTabSz="457200" rtl="0" eaLnBrk="1" fontAlgn="auto" latinLnBrk="0" hangingPunct="1">
              <a:lnSpc>
                <a:spcPct val="90000"/>
              </a:lnSpc>
              <a:spcBef>
                <a:spcPct val="20000"/>
              </a:spcBef>
              <a:spcAft>
                <a:spcPts val="0"/>
              </a:spcAft>
              <a:buClrTx/>
              <a:buSzTx/>
              <a:buFontTx/>
              <a:buNone/>
              <a:tabLst/>
              <a:defRPr/>
            </a:pPr>
            <a:r>
              <a:rPr kumimoji="0" lang="es-ES" sz="2400" b="0" i="0" u="none" strike="noStrike" kern="1200" cap="none" spc="0" normalizeH="0" baseline="0" noProof="0" dirty="0" smtClean="0">
                <a:ln>
                  <a:noFill/>
                </a:ln>
                <a:solidFill>
                  <a:schemeClr val="tx1"/>
                </a:solidFill>
                <a:effectLst/>
                <a:uLnTx/>
                <a:uFillTx/>
                <a:latin typeface="+mn-lt"/>
                <a:ea typeface="+mn-ea"/>
                <a:cs typeface="Times New Roman" pitchFamily="18" charset="0"/>
              </a:rPr>
              <a:t> </a:t>
            </a:r>
          </a:p>
          <a:p>
            <a:pPr marL="342900" marR="0" lvl="0" indent="-342900" algn="just" defTabSz="457200" rtl="0" eaLnBrk="1" fontAlgn="auto" latinLnBrk="0" hangingPunct="1">
              <a:lnSpc>
                <a:spcPct val="90000"/>
              </a:lnSpc>
              <a:spcBef>
                <a:spcPct val="20000"/>
              </a:spcBef>
              <a:spcAft>
                <a:spcPts val="0"/>
              </a:spcAft>
              <a:buClrTx/>
              <a:buSzTx/>
              <a:buFont typeface="Arial"/>
              <a:buChar char="•"/>
              <a:tabLst/>
              <a:defRPr/>
            </a:pPr>
            <a:r>
              <a:rPr kumimoji="0" lang="es-ES" sz="2400" b="0" i="0" u="none" strike="noStrike" kern="1200" cap="none" spc="0" normalizeH="0" baseline="0" noProof="0" dirty="0" smtClean="0">
                <a:ln>
                  <a:noFill/>
                </a:ln>
                <a:solidFill>
                  <a:schemeClr val="tx1"/>
                </a:solidFill>
                <a:effectLst/>
                <a:uLnTx/>
                <a:uFillTx/>
                <a:latin typeface="+mn-lt"/>
                <a:ea typeface="+mn-ea"/>
                <a:cs typeface="Times New Roman" pitchFamily="18" charset="0"/>
              </a:rPr>
              <a:t>	Establece las líneas de autoridad y responsabilidad diseñadas en el organigrama</a:t>
            </a:r>
            <a:r>
              <a:rPr kumimoji="0" lang="pt-BR" sz="2400" b="0" i="0" u="none" strike="noStrike" kern="1200" cap="none" spc="0" normalizeH="0" baseline="0" noProof="0" dirty="0" smtClean="0">
                <a:ln>
                  <a:noFill/>
                </a:ln>
                <a:solidFill>
                  <a:schemeClr val="tx1"/>
                </a:solidFill>
                <a:effectLst/>
                <a:uLnTx/>
                <a:uFillTx/>
                <a:latin typeface="+mn-lt"/>
                <a:ea typeface="+mn-ea"/>
                <a:cs typeface="Times New Roman" pitchFamily="18" charset="0"/>
              </a:rPr>
              <a:t>.</a:t>
            </a:r>
            <a:endParaRPr kumimoji="0" lang="es-ES" sz="2400" b="0" i="0" u="none" strike="noStrike" kern="1200" cap="none" spc="0" normalizeH="0" baseline="0" noProof="0" dirty="0" smtClean="0">
              <a:ln>
                <a:noFill/>
              </a:ln>
              <a:solidFill>
                <a:schemeClr val="tx1"/>
              </a:solidFill>
              <a:effectLst/>
              <a:uLnTx/>
              <a:uFillTx/>
              <a:latin typeface="+mn-lt"/>
              <a:ea typeface="+mn-ea"/>
              <a:cs typeface="Times New Roman" pitchFamily="18" charset="0"/>
            </a:endParaRPr>
          </a:p>
          <a:p>
            <a:pPr marL="342900" marR="0" lvl="0" indent="-342900" algn="l" defTabSz="457200" rtl="0" eaLnBrk="1" fontAlgn="auto" latinLnBrk="0" hangingPunct="1">
              <a:lnSpc>
                <a:spcPct val="90000"/>
              </a:lnSpc>
              <a:spcBef>
                <a:spcPct val="20000"/>
              </a:spcBef>
              <a:spcAft>
                <a:spcPts val="0"/>
              </a:spcAft>
              <a:buClrTx/>
              <a:buSzTx/>
              <a:buFont typeface="Arial"/>
              <a:buChar char="•"/>
              <a:tabLst/>
              <a:defRPr/>
            </a:pPr>
            <a:endParaRPr kumimoji="0" lang="es-ES" sz="2400" b="0"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 xmlns:p14="http://schemas.microsoft.com/office/powerpoint/2010/main" val="9649892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142976" y="285728"/>
            <a:ext cx="8143932" cy="461665"/>
          </a:xfrm>
          <a:prstGeom prst="rect">
            <a:avLst/>
          </a:prstGeom>
        </p:spPr>
        <p:txBody>
          <a:bodyPr wrap="square">
            <a:spAutoFit/>
          </a:bodyPr>
          <a:lstStyle/>
          <a:p>
            <a:r>
              <a:rPr lang="es-PE" sz="2400" b="1" dirty="0" smtClean="0">
                <a:solidFill>
                  <a:srgbClr val="FF0000"/>
                </a:solidFill>
              </a:rPr>
              <a:t>La Organización  de la empresa proyectada.	</a:t>
            </a:r>
            <a:endParaRPr lang="es-PE" sz="2400" dirty="0">
              <a:solidFill>
                <a:srgbClr val="FF0000"/>
              </a:solidFill>
            </a:endParaRPr>
          </a:p>
        </p:txBody>
      </p:sp>
      <p:sp>
        <p:nvSpPr>
          <p:cNvPr id="5" name="1 Marcador de contenido"/>
          <p:cNvSpPr txBox="1">
            <a:spLocks/>
          </p:cNvSpPr>
          <p:nvPr/>
        </p:nvSpPr>
        <p:spPr>
          <a:xfrm>
            <a:off x="285750" y="1571612"/>
            <a:ext cx="8501063" cy="1785938"/>
          </a:xfrm>
          <a:prstGeom prst="rect">
            <a:avLst/>
          </a:prstGeom>
        </p:spPr>
        <p:txBody>
          <a:bodyPr/>
          <a:lstStyle/>
          <a:p>
            <a:pPr marL="95250" marR="0" lvl="0" indent="14288" algn="just" defTabSz="457200" rtl="0" eaLnBrk="1" fontAlgn="auto" latinLnBrk="0" hangingPunct="1">
              <a:lnSpc>
                <a:spcPct val="100000"/>
              </a:lnSpc>
              <a:spcBef>
                <a:spcPct val="20000"/>
              </a:spcBef>
              <a:spcAft>
                <a:spcPts val="0"/>
              </a:spcAft>
              <a:buClrTx/>
              <a:buSzTx/>
              <a:tabLst/>
              <a:defRPr/>
            </a:pPr>
            <a:r>
              <a:rPr kumimoji="0" lang="es-ES" sz="2400" b="0" i="0" u="none" strike="noStrike" kern="1200" cap="none" spc="0" normalizeH="0" baseline="0" noProof="0" dirty="0" smtClean="0">
                <a:ln>
                  <a:noFill/>
                </a:ln>
                <a:solidFill>
                  <a:schemeClr val="tx1"/>
                </a:solidFill>
                <a:effectLst/>
                <a:uLnTx/>
                <a:uFillTx/>
                <a:latin typeface="+mn-lt"/>
                <a:ea typeface="+mn-ea"/>
                <a:cs typeface="+mn-cs"/>
              </a:rPr>
              <a:t>La factibilidad organizativa se refiere a las condiciones grupales y administrativas que indican la capacidad para proponerse y obtener resultados en común. Indicadores para valorar la factibilidad organizativa.</a:t>
            </a:r>
          </a:p>
        </p:txBody>
      </p:sp>
      <p:sp>
        <p:nvSpPr>
          <p:cNvPr id="8" name="2 Título"/>
          <p:cNvSpPr txBox="1">
            <a:spLocks/>
          </p:cNvSpPr>
          <p:nvPr/>
        </p:nvSpPr>
        <p:spPr>
          <a:xfrm>
            <a:off x="214282" y="1000108"/>
            <a:ext cx="8929718" cy="642942"/>
          </a:xfrm>
          <a:prstGeom prst="rect">
            <a:avLst/>
          </a:prstGeom>
        </p:spPr>
        <p:txBody>
          <a:bodyPr vert="horz" lIns="91440" tIns="45720" rIns="91440" bIns="45720" rtlCol="0" anchor="ctr">
            <a:normAutofit fontScale="77500" lnSpcReduction="200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s-ES" sz="2800" b="1" i="0" u="none" strike="noStrike" kern="1200" cap="none" spc="0" normalizeH="0" baseline="0" noProof="0" dirty="0" smtClean="0">
                <a:ln>
                  <a:noFill/>
                </a:ln>
                <a:solidFill>
                  <a:schemeClr val="tx1"/>
                </a:solidFill>
                <a:effectLst/>
                <a:uLnTx/>
                <a:uFillTx/>
                <a:latin typeface="+mj-lt"/>
                <a:ea typeface="+mj-ea"/>
                <a:cs typeface="+mj-cs"/>
              </a:rPr>
              <a:t>Factibilidad organizativa (fortalezas y debilidades)</a:t>
            </a:r>
            <a:br>
              <a:rPr kumimoji="0" lang="es-ES" sz="2800" b="1" i="0" u="none" strike="noStrike" kern="1200" cap="none" spc="0" normalizeH="0" baseline="0" noProof="0" dirty="0" smtClean="0">
                <a:ln>
                  <a:noFill/>
                </a:ln>
                <a:solidFill>
                  <a:schemeClr val="tx1"/>
                </a:solidFill>
                <a:effectLst/>
                <a:uLnTx/>
                <a:uFillTx/>
                <a:latin typeface="+mj-lt"/>
                <a:ea typeface="+mj-ea"/>
                <a:cs typeface="+mj-cs"/>
              </a:rPr>
            </a:br>
            <a:endParaRPr kumimoji="0" lang="es-ES" sz="2800" b="1" i="0" u="none" strike="noStrike" kern="1200" cap="none" spc="0" normalizeH="0" baseline="0" noProof="0" dirty="0">
              <a:ln>
                <a:noFill/>
              </a:ln>
              <a:solidFill>
                <a:schemeClr val="tx1"/>
              </a:solidFill>
              <a:effectLst/>
              <a:uLnTx/>
              <a:uFillTx/>
              <a:latin typeface="+mj-lt"/>
              <a:ea typeface="+mj-ea"/>
              <a:cs typeface="+mj-cs"/>
            </a:endParaRPr>
          </a:p>
        </p:txBody>
      </p:sp>
      <p:graphicFrame>
        <p:nvGraphicFramePr>
          <p:cNvPr id="9" name="8 Diagrama"/>
          <p:cNvGraphicFramePr/>
          <p:nvPr/>
        </p:nvGraphicFramePr>
        <p:xfrm>
          <a:off x="1071538" y="2928934"/>
          <a:ext cx="7119966" cy="37782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96498928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UCV">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Tema UCV</Template>
  <TotalTime>635</TotalTime>
  <Words>1786</Words>
  <Application>Microsoft Office PowerPoint</Application>
  <PresentationFormat>Presentación en pantalla (4:3)</PresentationFormat>
  <Paragraphs>244</Paragraphs>
  <Slides>45</Slides>
  <Notes>0</Notes>
  <HiddenSlides>0</HiddenSlides>
  <MMClips>0</MMClips>
  <ScaleCrop>false</ScaleCrop>
  <HeadingPairs>
    <vt:vector size="4" baseType="variant">
      <vt:variant>
        <vt:lpstr>Tema</vt:lpstr>
      </vt:variant>
      <vt:variant>
        <vt:i4>1</vt:i4>
      </vt:variant>
      <vt:variant>
        <vt:lpstr>Títulos de diapositiva</vt:lpstr>
      </vt:variant>
      <vt:variant>
        <vt:i4>45</vt:i4>
      </vt:variant>
    </vt:vector>
  </HeadingPairs>
  <TitlesOfParts>
    <vt:vector size="46" baseType="lpstr">
      <vt:lpstr>Tema UCV</vt:lpstr>
      <vt:lpstr>FACULTAD DE CIENCIAS EMPRESARIALES ESCUELA ACADÉMICO PROFESIONAL DE ADMINISTRACION</vt:lpstr>
      <vt:lpstr>Diapositiva 2</vt:lpstr>
      <vt:lpstr>Diapositiva 3</vt:lpstr>
      <vt:lpstr>El proyecto, se basa en un largo plazo que asigna capital y recursos para la producción de bienes y servicios.  Se recomienda tomar en cuenta los aspectos estratégicos generales institucionales, además de la misión y de la visión, será importante declarar la política, la filosofía y hasta los objetivos estratégicos de la institución.</vt:lpstr>
      <vt:lpstr>Si bien el esquema estratégico no es obligatorio en un proyecto,  en la parte administrativa se deben formular políticas claras, sobre todo aquellas que tengan implicancias en el planeamiento financiero del proyecto:  Por Ejemplo:  Ventas: Al crédito (plazo o plazos) y/o al contado. Precios diferenciados, descuentos. Compras: Condiciones de pago (crédito o contado), proveedores  (pocos o muchos, calidad) Inventarios: Constantes, proporcionales a las ventas, etc. Personal. Aumento futuro de sueldos y salarios, selección de personal.  </vt:lpstr>
      <vt:lpstr>La etapa preoperativa implica consumo de materiales (limpieza o de economato si es una empresa de servicios), si hubiese materiales relacionados con el mercadeo, como artículos de merchandising, deberían ser cuantificados en unidades.  </vt:lpstr>
      <vt:lpstr>Los requerimientos pre operativos más importantes, son:  a. Reclutamiento de personal, b. Promoción, publicidad y marketing del negocio. c. Asesoría contable y legal. d. Trámites para los requerimientos legales. e. Pago de planillas de las personas que trabajaran antes de la puesta en marcha. f. Alquiler de local antes de la puesta en marcha. g. Gastos pre operativos de funcionamiento de la empresa: servicios básicos, útiles de oficina, telefonía móvil, etc.</vt:lpstr>
      <vt:lpstr>Diapositiva 8</vt:lpstr>
      <vt:lpstr>Diapositiva 9</vt:lpstr>
      <vt:lpstr>Diapositiva 10</vt:lpstr>
      <vt:lpstr>Diapositiva 11</vt:lpstr>
      <vt:lpstr> A. División funcional.- La división funcional sucede cuando se establece una estructura basada en la especialización por  conjuntos de tareas relacionadas entre sí o por distintos procesos dentro de cada nivel. Esta división se realizará  según las diferentes áreas funcionales.  </vt:lpstr>
      <vt:lpstr>Diapositiva 13</vt:lpstr>
      <vt:lpstr>B. División por productos: Si las divisiones se hacen de acuerdo con las particularidades de fabricación y comercialización de los productos, los sectores industriales o los proyectos, se está llevando a cabo una división por productos.</vt:lpstr>
      <vt:lpstr>C. División por mercados: Cuando el criterio de especialización que prevalece depende de los diferentes tipos de mercado en los que la empresa actúa, se trata de una división por mercados. La tipología puede ser amplia y surge de la necesidad de segmentación del mercado. Esta división puede hacerse según distintos criterios: tipos de clientes (consumo y organizacional); canales de distribución (mayoristas, minoristas y grandes superficies), o zonas geográficas (países, regiones, etc.), siendo esta última forma la más frecuente. </vt:lpstr>
      <vt:lpstr>D. División mixta: Al estructurar los distintos departamentos mediante algunos de los criterios anteriormente citados, y aplicándolos a la vez (funcionalmente, por productos y por mercados), se está fijando una división mixta. Determinadas situaciones pueden requerir este tipo de planteamiento. </vt:lpstr>
      <vt:lpstr>E. Las Unidades Estratégicas de Negocio (UEN): Es posible establecer en el nivel más alto de la empresa unas unidades que se gestionarán de forma individualizada, con su propia estrategia y medios, como si se tratase de negocios distintos, llamadas Unidades Estratégicas de Negocio (UEN).  Estas unidades se plantean en empresas que se dirigen a diferentes clientes, y satisfacen diversas necesidades y/o utilizan tecnologías que no tienen nada en común. </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PLANTILLA_ UCV 2015</dc:title>
  <dc:creator>ISOTOH</dc:creator>
  <cp:lastModifiedBy>PJUDICIAL</cp:lastModifiedBy>
  <cp:revision>75</cp:revision>
  <dcterms:created xsi:type="dcterms:W3CDTF">2015-02-13T05:41:54Z</dcterms:created>
  <dcterms:modified xsi:type="dcterms:W3CDTF">2015-05-26T21:38:01Z</dcterms:modified>
</cp:coreProperties>
</file>