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4" r:id="rId3"/>
    <p:sldId id="267" r:id="rId4"/>
    <p:sldId id="275" r:id="rId5"/>
    <p:sldId id="271" r:id="rId6"/>
    <p:sldId id="261" r:id="rId7"/>
    <p:sldId id="270" r:id="rId8"/>
    <p:sldId id="278" r:id="rId9"/>
    <p:sldId id="279" r:id="rId10"/>
    <p:sldId id="276" r:id="rId11"/>
    <p:sldId id="277" r:id="rId12"/>
    <p:sldId id="256" r:id="rId13"/>
    <p:sldId id="258" r:id="rId14"/>
    <p:sldId id="257" r:id="rId15"/>
    <p:sldId id="259" r:id="rId16"/>
    <p:sldId id="262" r:id="rId17"/>
    <p:sldId id="272" r:id="rId18"/>
    <p:sldId id="273" r:id="rId19"/>
    <p:sldId id="280" r:id="rId20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E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5" autoAdjust="0"/>
    <p:restoredTop sz="99628" autoAdjust="0"/>
  </p:normalViewPr>
  <p:slideViewPr>
    <p:cSldViewPr>
      <p:cViewPr>
        <p:scale>
          <a:sx n="73" d="100"/>
          <a:sy n="73" d="100"/>
        </p:scale>
        <p:origin x="-1542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16863517060368"/>
          <c:y val="0.340585875984252"/>
          <c:w val="0.66620603674540679"/>
          <c:h val="0.46604945866141734"/>
        </c:manualLayout>
      </c:layout>
      <c:lineChart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marker>
            <c:symbol val="none"/>
          </c:marker>
          <c:cat>
            <c:strRef>
              <c:f>Hoja1!$A$2:$A$7</c:f>
              <c:strCache>
                <c:ptCount val="6"/>
                <c:pt idx="0">
                  <c:v>Mes1</c:v>
                </c:pt>
                <c:pt idx="1">
                  <c:v>Mes2</c:v>
                </c:pt>
                <c:pt idx="2">
                  <c:v>Mes3</c:v>
                </c:pt>
                <c:pt idx="3">
                  <c:v>Mes4</c:v>
                </c:pt>
                <c:pt idx="4">
                  <c:v>Mes5</c:v>
                </c:pt>
                <c:pt idx="5">
                  <c:v>Mes6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0.7</c:v>
                </c:pt>
                <c:pt idx="3">
                  <c:v>2</c:v>
                </c:pt>
                <c:pt idx="4">
                  <c:v>3.5</c:v>
                </c:pt>
                <c:pt idx="5">
                  <c:v>4.5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marker>
            <c:symbol val="none"/>
          </c:marker>
          <c:cat>
            <c:strRef>
              <c:f>Hoja1!$A$2:$A$7</c:f>
              <c:strCache>
                <c:ptCount val="6"/>
                <c:pt idx="0">
                  <c:v>Mes1</c:v>
                </c:pt>
                <c:pt idx="1">
                  <c:v>Mes2</c:v>
                </c:pt>
                <c:pt idx="2">
                  <c:v>Mes3</c:v>
                </c:pt>
                <c:pt idx="3">
                  <c:v>Mes4</c:v>
                </c:pt>
                <c:pt idx="4">
                  <c:v>Mes5</c:v>
                </c:pt>
                <c:pt idx="5">
                  <c:v>Mes6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20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6</c:v>
                </c:pt>
                <c:pt idx="5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616320"/>
        <c:axId val="40617856"/>
      </c:lineChart>
      <c:catAx>
        <c:axId val="4061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617856"/>
        <c:crosses val="autoZero"/>
        <c:auto val="1"/>
        <c:lblAlgn val="ctr"/>
        <c:lblOffset val="100"/>
        <c:noMultiLvlLbl val="0"/>
      </c:catAx>
      <c:valAx>
        <c:axId val="406178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0616320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zero"/>
    <c:showDLblsOverMax val="0"/>
  </c:chart>
  <c:spPr>
    <a:solidFill>
      <a:schemeClr val="accent2">
        <a:lumMod val="60000"/>
        <a:lumOff val="40000"/>
      </a:schemeClr>
    </a:solidFill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79040-CABE-44E4-8F4D-CC4F1DB0779A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891C2F61-84B4-4879-8FDF-33E86F41026A}">
      <dgm:prSet phldrT="[Texto]"/>
      <dgm:spPr>
        <a:solidFill>
          <a:schemeClr val="accent2"/>
        </a:solidFill>
      </dgm:spPr>
      <dgm:t>
        <a:bodyPr/>
        <a:lstStyle/>
        <a:p>
          <a:r>
            <a:rPr lang="es-P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Altos ejecutivos</a:t>
          </a:r>
          <a:endParaRPr lang="es-P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B3B40B-E70D-4282-BCE9-127A45471224}" type="parTrans" cxnId="{2198ACDE-BBDE-4C96-AD7D-2C697F2E4F56}">
      <dgm:prSet/>
      <dgm:spPr/>
      <dgm:t>
        <a:bodyPr/>
        <a:lstStyle/>
        <a:p>
          <a:endParaRPr lang="es-PE"/>
        </a:p>
      </dgm:t>
    </dgm:pt>
    <dgm:pt modelId="{60085F95-1B6A-4DAE-A4D6-2CE6C64F9DAD}" type="sibTrans" cxnId="{2198ACDE-BBDE-4C96-AD7D-2C697F2E4F56}">
      <dgm:prSet/>
      <dgm:spPr/>
      <dgm:t>
        <a:bodyPr/>
        <a:lstStyle/>
        <a:p>
          <a:endParaRPr lang="es-PE"/>
        </a:p>
      </dgm:t>
    </dgm:pt>
    <dgm:pt modelId="{A5A598D1-ADE4-4C26-8F0C-03218B73DB83}">
      <dgm:prSet phldrT="[Texto]"/>
      <dgm:spPr/>
      <dgm:t>
        <a:bodyPr/>
        <a:lstStyle/>
        <a:p>
          <a:r>
            <a:rPr lang="es-PE" dirty="0" smtClean="0"/>
            <a:t>Planes a largo plazo (mas de un año)</a:t>
          </a:r>
          <a:endParaRPr lang="es-PE" dirty="0"/>
        </a:p>
      </dgm:t>
    </dgm:pt>
    <dgm:pt modelId="{EA9C851E-880E-441C-A282-510FD272F2E1}" type="parTrans" cxnId="{229FD72F-AC47-47BF-A793-0951AF8E5DE0}">
      <dgm:prSet/>
      <dgm:spPr/>
      <dgm:t>
        <a:bodyPr/>
        <a:lstStyle/>
        <a:p>
          <a:endParaRPr lang="es-PE"/>
        </a:p>
      </dgm:t>
    </dgm:pt>
    <dgm:pt modelId="{847DF540-B40A-4750-A5E5-1476A0570FB4}" type="sibTrans" cxnId="{229FD72F-AC47-47BF-A793-0951AF8E5DE0}">
      <dgm:prSet/>
      <dgm:spPr/>
      <dgm:t>
        <a:bodyPr/>
        <a:lstStyle/>
        <a:p>
          <a:endParaRPr lang="es-PE"/>
        </a:p>
      </dgm:t>
    </dgm:pt>
    <dgm:pt modelId="{2C9B672F-8A34-431B-9D7B-B19E3179A315}">
      <dgm:prSet phldrT="[Texto]"/>
      <dgm:spPr/>
      <dgm:t>
        <a:bodyPr/>
        <a:lstStyle/>
        <a:p>
          <a:r>
            <a:rPr lang="es-PE" dirty="0" smtClean="0"/>
            <a:t>Decisiones de capacidad (investigación y desarrollo, planes para nuevos productos, inversión de capital)</a:t>
          </a:r>
          <a:endParaRPr lang="es-PE" dirty="0"/>
        </a:p>
      </dgm:t>
    </dgm:pt>
    <dgm:pt modelId="{64C30C9D-70C0-4DC0-87A2-BE5B3388CE12}" type="parTrans" cxnId="{568B10E3-B686-4388-B67E-1884082BD49E}">
      <dgm:prSet/>
      <dgm:spPr/>
      <dgm:t>
        <a:bodyPr/>
        <a:lstStyle/>
        <a:p>
          <a:endParaRPr lang="es-PE"/>
        </a:p>
      </dgm:t>
    </dgm:pt>
    <dgm:pt modelId="{1F077AE2-8016-4AF4-9FBE-02A715B18FFE}" type="sibTrans" cxnId="{568B10E3-B686-4388-B67E-1884082BD49E}">
      <dgm:prSet/>
      <dgm:spPr/>
      <dgm:t>
        <a:bodyPr/>
        <a:lstStyle/>
        <a:p>
          <a:endParaRPr lang="es-PE"/>
        </a:p>
      </dgm:t>
    </dgm:pt>
    <dgm:pt modelId="{BCF2727E-6AC6-431E-B0BC-FD38C0726022}">
      <dgm:prSet phldrT="[Texto]"/>
      <dgm:spPr>
        <a:solidFill>
          <a:srgbClr val="00B0F0"/>
        </a:solidFill>
      </dgm:spPr>
      <dgm:t>
        <a:bodyPr/>
        <a:lstStyle/>
        <a:p>
          <a:r>
            <a:rPr lang="es-P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Administradores de operaciones</a:t>
          </a:r>
          <a:endParaRPr lang="es-P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729B6-6E24-4533-BAD2-D55063157863}" type="parTrans" cxnId="{BBAD8D6B-5539-4D9E-A45B-9832E8327621}">
      <dgm:prSet/>
      <dgm:spPr/>
      <dgm:t>
        <a:bodyPr/>
        <a:lstStyle/>
        <a:p>
          <a:endParaRPr lang="es-PE"/>
        </a:p>
      </dgm:t>
    </dgm:pt>
    <dgm:pt modelId="{64DA971F-FFEB-4FB1-890F-AC6A338F9190}" type="sibTrans" cxnId="{BBAD8D6B-5539-4D9E-A45B-9832E8327621}">
      <dgm:prSet/>
      <dgm:spPr/>
      <dgm:t>
        <a:bodyPr/>
        <a:lstStyle/>
        <a:p>
          <a:endParaRPr lang="es-PE"/>
        </a:p>
      </dgm:t>
    </dgm:pt>
    <dgm:pt modelId="{EDEF9597-A3D9-48B6-9DF4-CBFB9D568B94}">
      <dgm:prSet phldrT="[Texto]"/>
      <dgm:spPr/>
      <dgm:t>
        <a:bodyPr/>
        <a:lstStyle/>
        <a:p>
          <a:r>
            <a:rPr lang="es-PE" dirty="0" smtClean="0"/>
            <a:t>Planes a mediano plazo (3 a 18 meses)</a:t>
          </a:r>
          <a:endParaRPr lang="es-PE" dirty="0"/>
        </a:p>
      </dgm:t>
    </dgm:pt>
    <dgm:pt modelId="{AE2C3763-3628-4B3A-8084-82EF9543714A}" type="parTrans" cxnId="{5A368F40-03A8-4CB9-98A5-E157A6CBD773}">
      <dgm:prSet/>
      <dgm:spPr/>
      <dgm:t>
        <a:bodyPr/>
        <a:lstStyle/>
        <a:p>
          <a:endParaRPr lang="es-PE"/>
        </a:p>
      </dgm:t>
    </dgm:pt>
    <dgm:pt modelId="{BD19E842-A6AF-41A4-9BC2-073D2EDD6663}" type="sibTrans" cxnId="{5A368F40-03A8-4CB9-98A5-E157A6CBD773}">
      <dgm:prSet/>
      <dgm:spPr/>
      <dgm:t>
        <a:bodyPr/>
        <a:lstStyle/>
        <a:p>
          <a:endParaRPr lang="es-PE"/>
        </a:p>
      </dgm:t>
    </dgm:pt>
    <dgm:pt modelId="{A8A3A3D9-A598-4F8B-B4E1-6F934F982804}">
      <dgm:prSet phldrT="[Texto]"/>
      <dgm:spPr/>
      <dgm:t>
        <a:bodyPr/>
        <a:lstStyle/>
        <a:p>
          <a:r>
            <a:rPr lang="es-PE" dirty="0" smtClean="0"/>
            <a:t>Planeación de ventas, planeación y presupuestos de la producción, determinación de los niveles de empleo, inventario y subcontratación</a:t>
          </a:r>
          <a:endParaRPr lang="es-PE" dirty="0"/>
        </a:p>
      </dgm:t>
    </dgm:pt>
    <dgm:pt modelId="{728B9746-FC6C-4D10-8541-48B28B06F368}" type="parTrans" cxnId="{3C2FE867-159E-4CD5-82B3-7B51E0D01B41}">
      <dgm:prSet/>
      <dgm:spPr/>
      <dgm:t>
        <a:bodyPr/>
        <a:lstStyle/>
        <a:p>
          <a:endParaRPr lang="es-PE"/>
        </a:p>
      </dgm:t>
    </dgm:pt>
    <dgm:pt modelId="{88279FAD-79C1-4E19-B712-350101973EBB}" type="sibTrans" cxnId="{3C2FE867-159E-4CD5-82B3-7B51E0D01B41}">
      <dgm:prSet/>
      <dgm:spPr/>
      <dgm:t>
        <a:bodyPr/>
        <a:lstStyle/>
        <a:p>
          <a:endParaRPr lang="es-PE"/>
        </a:p>
      </dgm:t>
    </dgm:pt>
    <dgm:pt modelId="{5C065763-67C0-4486-92E9-C2B3B8FEDC9E}">
      <dgm:prSet phldrT="[Texto]"/>
      <dgm:spPr>
        <a:solidFill>
          <a:srgbClr val="41EB49"/>
        </a:solidFill>
      </dgm:spPr>
      <dgm:t>
        <a:bodyPr/>
        <a:lstStyle/>
        <a:p>
          <a:r>
            <a:rPr lang="es-P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Administradores de operaciones, supervisores.</a:t>
          </a:r>
          <a:endParaRPr lang="es-P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541F5F-587A-40B8-868E-74EEE0168F9D}" type="parTrans" cxnId="{EDB826C5-E6B7-4224-8A8E-B244D79345CF}">
      <dgm:prSet/>
      <dgm:spPr/>
      <dgm:t>
        <a:bodyPr/>
        <a:lstStyle/>
        <a:p>
          <a:endParaRPr lang="es-PE"/>
        </a:p>
      </dgm:t>
    </dgm:pt>
    <dgm:pt modelId="{02CFD92D-3188-4FBF-875E-6A63D1E58199}" type="sibTrans" cxnId="{EDB826C5-E6B7-4224-8A8E-B244D79345CF}">
      <dgm:prSet/>
      <dgm:spPr/>
      <dgm:t>
        <a:bodyPr/>
        <a:lstStyle/>
        <a:p>
          <a:endParaRPr lang="es-PE"/>
        </a:p>
      </dgm:t>
    </dgm:pt>
    <dgm:pt modelId="{D87983BA-5C0A-48E2-91DB-9C3B5EEE9BD1}">
      <dgm:prSet phldrT="[Texto]"/>
      <dgm:spPr/>
      <dgm:t>
        <a:bodyPr/>
        <a:lstStyle/>
        <a:p>
          <a:r>
            <a:rPr lang="es-PE" dirty="0" smtClean="0"/>
            <a:t>Planeación de corto plazo (hasta 3 meses)</a:t>
          </a:r>
          <a:endParaRPr lang="es-PE" dirty="0"/>
        </a:p>
      </dgm:t>
    </dgm:pt>
    <dgm:pt modelId="{7F8CD65C-4BB6-4BA0-9DB9-0972345A45F6}" type="parTrans" cxnId="{F2F77FC1-5A27-4614-B0A3-3637206F6B64}">
      <dgm:prSet/>
      <dgm:spPr/>
      <dgm:t>
        <a:bodyPr/>
        <a:lstStyle/>
        <a:p>
          <a:endParaRPr lang="es-PE"/>
        </a:p>
      </dgm:t>
    </dgm:pt>
    <dgm:pt modelId="{A55B24B2-701C-4B5E-B3D8-2CD7AC08D907}" type="sibTrans" cxnId="{F2F77FC1-5A27-4614-B0A3-3637206F6B64}">
      <dgm:prSet/>
      <dgm:spPr/>
      <dgm:t>
        <a:bodyPr/>
        <a:lstStyle/>
        <a:p>
          <a:endParaRPr lang="es-PE"/>
        </a:p>
      </dgm:t>
    </dgm:pt>
    <dgm:pt modelId="{E1111E11-E0B8-4FD9-991A-D52916EEB578}">
      <dgm:prSet phldrT="[Texto]"/>
      <dgm:spPr/>
      <dgm:t>
        <a:bodyPr/>
        <a:lstStyle/>
        <a:p>
          <a:r>
            <a:rPr lang="es-PE" dirty="0" smtClean="0"/>
            <a:t>Asignación del trabajo, determinación de ordenes, programación de tareas, despacho</a:t>
          </a:r>
          <a:endParaRPr lang="es-PE" dirty="0"/>
        </a:p>
      </dgm:t>
    </dgm:pt>
    <dgm:pt modelId="{8A071098-BB93-48D1-A876-C297BC0BD017}" type="parTrans" cxnId="{36FAC2FB-6ACF-43C8-8237-9858A295EDE5}">
      <dgm:prSet/>
      <dgm:spPr/>
      <dgm:t>
        <a:bodyPr/>
        <a:lstStyle/>
        <a:p>
          <a:endParaRPr lang="es-PE"/>
        </a:p>
      </dgm:t>
    </dgm:pt>
    <dgm:pt modelId="{0DF59802-0DF8-4BEC-8068-332CE672C438}" type="sibTrans" cxnId="{36FAC2FB-6ACF-43C8-8237-9858A295EDE5}">
      <dgm:prSet/>
      <dgm:spPr/>
      <dgm:t>
        <a:bodyPr/>
        <a:lstStyle/>
        <a:p>
          <a:endParaRPr lang="es-PE"/>
        </a:p>
      </dgm:t>
    </dgm:pt>
    <dgm:pt modelId="{133301E8-41E7-4B01-B35A-95ADA11D90A9}" type="pres">
      <dgm:prSet presAssocID="{EFA79040-CABE-44E4-8F4D-CC4F1DB077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D4F5AE9-DCC4-47FC-8F79-E3792B66E35E}" type="pres">
      <dgm:prSet presAssocID="{891C2F61-84B4-4879-8FDF-33E86F41026A}" presName="linNode" presStyleCnt="0"/>
      <dgm:spPr/>
    </dgm:pt>
    <dgm:pt modelId="{686079BD-0210-461F-AE5B-B1E04F73413E}" type="pres">
      <dgm:prSet presAssocID="{891C2F61-84B4-4879-8FDF-33E86F41026A}" presName="parentText" presStyleLbl="node1" presStyleIdx="0" presStyleCnt="3" custLinFactNeighborY="-4061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5777359-EB8B-4CB2-BC5C-102AF55FCDAA}" type="pres">
      <dgm:prSet presAssocID="{891C2F61-84B4-4879-8FDF-33E86F41026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3AB1264-366D-42CA-AFBE-3D291ACC8A93}" type="pres">
      <dgm:prSet presAssocID="{60085F95-1B6A-4DAE-A4D6-2CE6C64F9DAD}" presName="sp" presStyleCnt="0"/>
      <dgm:spPr/>
    </dgm:pt>
    <dgm:pt modelId="{93DC34CC-567B-4C7F-844C-B883597FB626}" type="pres">
      <dgm:prSet presAssocID="{BCF2727E-6AC6-431E-B0BC-FD38C0726022}" presName="linNode" presStyleCnt="0"/>
      <dgm:spPr/>
    </dgm:pt>
    <dgm:pt modelId="{35DFB2FF-9628-4AEA-8C1D-A56EA62B0E65}" type="pres">
      <dgm:prSet presAssocID="{BCF2727E-6AC6-431E-B0BC-FD38C072602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946D33-834A-40C1-985A-119D89E376B9}" type="pres">
      <dgm:prSet presAssocID="{BCF2727E-6AC6-431E-B0BC-FD38C072602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64F7F83-2AE0-4589-BE13-A5E5AC37DEE5}" type="pres">
      <dgm:prSet presAssocID="{64DA971F-FFEB-4FB1-890F-AC6A338F9190}" presName="sp" presStyleCnt="0"/>
      <dgm:spPr/>
    </dgm:pt>
    <dgm:pt modelId="{C9F4A83B-9CE7-4284-8FCD-724AE1B8797A}" type="pres">
      <dgm:prSet presAssocID="{5C065763-67C0-4486-92E9-C2B3B8FEDC9E}" presName="linNode" presStyleCnt="0"/>
      <dgm:spPr/>
    </dgm:pt>
    <dgm:pt modelId="{17208556-7836-4380-B553-81D2E3B305DE}" type="pres">
      <dgm:prSet presAssocID="{5C065763-67C0-4486-92E9-C2B3B8FEDC9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1C11AE4-6A00-44C6-BB98-1B9B8488181D}" type="pres">
      <dgm:prSet presAssocID="{5C065763-67C0-4486-92E9-C2B3B8FEDC9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68B10E3-B686-4388-B67E-1884082BD49E}" srcId="{891C2F61-84B4-4879-8FDF-33E86F41026A}" destId="{2C9B672F-8A34-431B-9D7B-B19E3179A315}" srcOrd="1" destOrd="0" parTransId="{64C30C9D-70C0-4DC0-87A2-BE5B3388CE12}" sibTransId="{1F077AE2-8016-4AF4-9FBE-02A715B18FFE}"/>
    <dgm:cxn modelId="{79C19981-E0CC-438E-B47E-2D10FEA143F3}" type="presOf" srcId="{BCF2727E-6AC6-431E-B0BC-FD38C0726022}" destId="{35DFB2FF-9628-4AEA-8C1D-A56EA62B0E65}" srcOrd="0" destOrd="0" presId="urn:microsoft.com/office/officeart/2005/8/layout/vList5"/>
    <dgm:cxn modelId="{3C2FE867-159E-4CD5-82B3-7B51E0D01B41}" srcId="{BCF2727E-6AC6-431E-B0BC-FD38C0726022}" destId="{A8A3A3D9-A598-4F8B-B4E1-6F934F982804}" srcOrd="1" destOrd="0" parTransId="{728B9746-FC6C-4D10-8541-48B28B06F368}" sibTransId="{88279FAD-79C1-4E19-B712-350101973EBB}"/>
    <dgm:cxn modelId="{36FAC2FB-6ACF-43C8-8237-9858A295EDE5}" srcId="{5C065763-67C0-4486-92E9-C2B3B8FEDC9E}" destId="{E1111E11-E0B8-4FD9-991A-D52916EEB578}" srcOrd="1" destOrd="0" parTransId="{8A071098-BB93-48D1-A876-C297BC0BD017}" sibTransId="{0DF59802-0DF8-4BEC-8068-332CE672C438}"/>
    <dgm:cxn modelId="{BBAD8D6B-5539-4D9E-A45B-9832E8327621}" srcId="{EFA79040-CABE-44E4-8F4D-CC4F1DB0779A}" destId="{BCF2727E-6AC6-431E-B0BC-FD38C0726022}" srcOrd="1" destOrd="0" parTransId="{C13729B6-6E24-4533-BAD2-D55063157863}" sibTransId="{64DA971F-FFEB-4FB1-890F-AC6A338F9190}"/>
    <dgm:cxn modelId="{A8921341-F08D-40D7-8EFF-46B9340D64BF}" type="presOf" srcId="{D87983BA-5C0A-48E2-91DB-9C3B5EEE9BD1}" destId="{B1C11AE4-6A00-44C6-BB98-1B9B8488181D}" srcOrd="0" destOrd="0" presId="urn:microsoft.com/office/officeart/2005/8/layout/vList5"/>
    <dgm:cxn modelId="{646E380D-FA6F-416B-BF5F-F47C377D2819}" type="presOf" srcId="{E1111E11-E0B8-4FD9-991A-D52916EEB578}" destId="{B1C11AE4-6A00-44C6-BB98-1B9B8488181D}" srcOrd="0" destOrd="1" presId="urn:microsoft.com/office/officeart/2005/8/layout/vList5"/>
    <dgm:cxn modelId="{2198ACDE-BBDE-4C96-AD7D-2C697F2E4F56}" srcId="{EFA79040-CABE-44E4-8F4D-CC4F1DB0779A}" destId="{891C2F61-84B4-4879-8FDF-33E86F41026A}" srcOrd="0" destOrd="0" parTransId="{1AB3B40B-E70D-4282-BCE9-127A45471224}" sibTransId="{60085F95-1B6A-4DAE-A4D6-2CE6C64F9DAD}"/>
    <dgm:cxn modelId="{330AAF7B-EB29-4AFA-BCFC-7B903AC84E47}" type="presOf" srcId="{2C9B672F-8A34-431B-9D7B-B19E3179A315}" destId="{45777359-EB8B-4CB2-BC5C-102AF55FCDAA}" srcOrd="0" destOrd="1" presId="urn:microsoft.com/office/officeart/2005/8/layout/vList5"/>
    <dgm:cxn modelId="{5A368F40-03A8-4CB9-98A5-E157A6CBD773}" srcId="{BCF2727E-6AC6-431E-B0BC-FD38C0726022}" destId="{EDEF9597-A3D9-48B6-9DF4-CBFB9D568B94}" srcOrd="0" destOrd="0" parTransId="{AE2C3763-3628-4B3A-8084-82EF9543714A}" sibTransId="{BD19E842-A6AF-41A4-9BC2-073D2EDD6663}"/>
    <dgm:cxn modelId="{EDB826C5-E6B7-4224-8A8E-B244D79345CF}" srcId="{EFA79040-CABE-44E4-8F4D-CC4F1DB0779A}" destId="{5C065763-67C0-4486-92E9-C2B3B8FEDC9E}" srcOrd="2" destOrd="0" parTransId="{39541F5F-587A-40B8-868E-74EEE0168F9D}" sibTransId="{02CFD92D-3188-4FBF-875E-6A63D1E58199}"/>
    <dgm:cxn modelId="{38162ED8-1399-4ED8-975B-1B9B1D2E9FF1}" type="presOf" srcId="{EDEF9597-A3D9-48B6-9DF4-CBFB9D568B94}" destId="{71946D33-834A-40C1-985A-119D89E376B9}" srcOrd="0" destOrd="0" presId="urn:microsoft.com/office/officeart/2005/8/layout/vList5"/>
    <dgm:cxn modelId="{95FFD51C-1251-4431-B99F-5D09EEE9F334}" type="presOf" srcId="{A5A598D1-ADE4-4C26-8F0C-03218B73DB83}" destId="{45777359-EB8B-4CB2-BC5C-102AF55FCDAA}" srcOrd="0" destOrd="0" presId="urn:microsoft.com/office/officeart/2005/8/layout/vList5"/>
    <dgm:cxn modelId="{15279891-4BA1-4994-94DB-B7013FB077F6}" type="presOf" srcId="{891C2F61-84B4-4879-8FDF-33E86F41026A}" destId="{686079BD-0210-461F-AE5B-B1E04F73413E}" srcOrd="0" destOrd="0" presId="urn:microsoft.com/office/officeart/2005/8/layout/vList5"/>
    <dgm:cxn modelId="{229FD72F-AC47-47BF-A793-0951AF8E5DE0}" srcId="{891C2F61-84B4-4879-8FDF-33E86F41026A}" destId="{A5A598D1-ADE4-4C26-8F0C-03218B73DB83}" srcOrd="0" destOrd="0" parTransId="{EA9C851E-880E-441C-A282-510FD272F2E1}" sibTransId="{847DF540-B40A-4750-A5E5-1476A0570FB4}"/>
    <dgm:cxn modelId="{92DDA861-FD13-4260-87F0-C127422D2380}" type="presOf" srcId="{EFA79040-CABE-44E4-8F4D-CC4F1DB0779A}" destId="{133301E8-41E7-4B01-B35A-95ADA11D90A9}" srcOrd="0" destOrd="0" presId="urn:microsoft.com/office/officeart/2005/8/layout/vList5"/>
    <dgm:cxn modelId="{F2F77FC1-5A27-4614-B0A3-3637206F6B64}" srcId="{5C065763-67C0-4486-92E9-C2B3B8FEDC9E}" destId="{D87983BA-5C0A-48E2-91DB-9C3B5EEE9BD1}" srcOrd="0" destOrd="0" parTransId="{7F8CD65C-4BB6-4BA0-9DB9-0972345A45F6}" sibTransId="{A55B24B2-701C-4B5E-B3D8-2CD7AC08D907}"/>
    <dgm:cxn modelId="{2529A151-582C-4619-BFBC-B9E39543BB43}" type="presOf" srcId="{A8A3A3D9-A598-4F8B-B4E1-6F934F982804}" destId="{71946D33-834A-40C1-985A-119D89E376B9}" srcOrd="0" destOrd="1" presId="urn:microsoft.com/office/officeart/2005/8/layout/vList5"/>
    <dgm:cxn modelId="{1CB2084B-5CA1-40FE-9093-20B87DD90684}" type="presOf" srcId="{5C065763-67C0-4486-92E9-C2B3B8FEDC9E}" destId="{17208556-7836-4380-B553-81D2E3B305DE}" srcOrd="0" destOrd="0" presId="urn:microsoft.com/office/officeart/2005/8/layout/vList5"/>
    <dgm:cxn modelId="{7DABD6D7-06D7-49A1-A514-01D5504E7D6E}" type="presParOf" srcId="{133301E8-41E7-4B01-B35A-95ADA11D90A9}" destId="{6D4F5AE9-DCC4-47FC-8F79-E3792B66E35E}" srcOrd="0" destOrd="0" presId="urn:microsoft.com/office/officeart/2005/8/layout/vList5"/>
    <dgm:cxn modelId="{96A20ADD-C72B-4CC6-9C82-C438EE5BFCA2}" type="presParOf" srcId="{6D4F5AE9-DCC4-47FC-8F79-E3792B66E35E}" destId="{686079BD-0210-461F-AE5B-B1E04F73413E}" srcOrd="0" destOrd="0" presId="urn:microsoft.com/office/officeart/2005/8/layout/vList5"/>
    <dgm:cxn modelId="{5B8F290B-78B1-4C05-815D-69ADC7CCDE8D}" type="presParOf" srcId="{6D4F5AE9-DCC4-47FC-8F79-E3792B66E35E}" destId="{45777359-EB8B-4CB2-BC5C-102AF55FCDAA}" srcOrd="1" destOrd="0" presId="urn:microsoft.com/office/officeart/2005/8/layout/vList5"/>
    <dgm:cxn modelId="{64E33D81-9140-41CD-A2EA-DA8DDAF890F6}" type="presParOf" srcId="{133301E8-41E7-4B01-B35A-95ADA11D90A9}" destId="{E3AB1264-366D-42CA-AFBE-3D291ACC8A93}" srcOrd="1" destOrd="0" presId="urn:microsoft.com/office/officeart/2005/8/layout/vList5"/>
    <dgm:cxn modelId="{F36B5556-DABD-4C27-AB18-4A588A083B0B}" type="presParOf" srcId="{133301E8-41E7-4B01-B35A-95ADA11D90A9}" destId="{93DC34CC-567B-4C7F-844C-B883597FB626}" srcOrd="2" destOrd="0" presId="urn:microsoft.com/office/officeart/2005/8/layout/vList5"/>
    <dgm:cxn modelId="{C42B955F-824F-49DA-BBFD-EE29A46ED86B}" type="presParOf" srcId="{93DC34CC-567B-4C7F-844C-B883597FB626}" destId="{35DFB2FF-9628-4AEA-8C1D-A56EA62B0E65}" srcOrd="0" destOrd="0" presId="urn:microsoft.com/office/officeart/2005/8/layout/vList5"/>
    <dgm:cxn modelId="{8598B2EC-08AE-4AE9-892B-E5269B85BC8F}" type="presParOf" srcId="{93DC34CC-567B-4C7F-844C-B883597FB626}" destId="{71946D33-834A-40C1-985A-119D89E376B9}" srcOrd="1" destOrd="0" presId="urn:microsoft.com/office/officeart/2005/8/layout/vList5"/>
    <dgm:cxn modelId="{0DFA3052-6CAB-47F7-A077-D786CF266FB4}" type="presParOf" srcId="{133301E8-41E7-4B01-B35A-95ADA11D90A9}" destId="{C64F7F83-2AE0-4589-BE13-A5E5AC37DEE5}" srcOrd="3" destOrd="0" presId="urn:microsoft.com/office/officeart/2005/8/layout/vList5"/>
    <dgm:cxn modelId="{DC8616E8-62F8-40A9-82B4-0F95250D8357}" type="presParOf" srcId="{133301E8-41E7-4B01-B35A-95ADA11D90A9}" destId="{C9F4A83B-9CE7-4284-8FCD-724AE1B8797A}" srcOrd="4" destOrd="0" presId="urn:microsoft.com/office/officeart/2005/8/layout/vList5"/>
    <dgm:cxn modelId="{8FFCB459-C81B-4D26-A766-9DFDE8888978}" type="presParOf" srcId="{C9F4A83B-9CE7-4284-8FCD-724AE1B8797A}" destId="{17208556-7836-4380-B553-81D2E3B305DE}" srcOrd="0" destOrd="0" presId="urn:microsoft.com/office/officeart/2005/8/layout/vList5"/>
    <dgm:cxn modelId="{5C75C690-4FE7-4C17-B351-E758D0E174CF}" type="presParOf" srcId="{C9F4A83B-9CE7-4284-8FCD-724AE1B8797A}" destId="{B1C11AE4-6A00-44C6-BB98-1B9B8488181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E6FB72-1776-499B-86A1-021E9CBB7F63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AA8DA643-AB61-44A6-AB9E-FE011522D47D}">
      <dgm:prSet phldrT="[Texto]"/>
      <dgm:spPr/>
      <dgm:t>
        <a:bodyPr/>
        <a:lstStyle/>
        <a:p>
          <a:r>
            <a:rPr lang="es-PE" dirty="0" smtClean="0"/>
            <a:t>1</a:t>
          </a:r>
          <a:endParaRPr lang="es-PE" dirty="0"/>
        </a:p>
      </dgm:t>
    </dgm:pt>
    <dgm:pt modelId="{D2A33817-DF81-4120-B51E-8A22649573C8}" type="parTrans" cxnId="{6A11F20C-F298-44A4-96C1-9E2D0989E247}">
      <dgm:prSet/>
      <dgm:spPr/>
      <dgm:t>
        <a:bodyPr/>
        <a:lstStyle/>
        <a:p>
          <a:endParaRPr lang="es-PE"/>
        </a:p>
      </dgm:t>
    </dgm:pt>
    <dgm:pt modelId="{55EAD597-B162-43AB-AF79-A87AD18E8C4F}" type="sibTrans" cxnId="{6A11F20C-F298-44A4-96C1-9E2D0989E247}">
      <dgm:prSet/>
      <dgm:spPr/>
      <dgm:t>
        <a:bodyPr/>
        <a:lstStyle/>
        <a:p>
          <a:endParaRPr lang="es-PE"/>
        </a:p>
      </dgm:t>
    </dgm:pt>
    <dgm:pt modelId="{9BDF0A9E-ABE6-46BA-AE5A-6AF45ABFBEDF}">
      <dgm:prSet phldrT="[Texto]"/>
      <dgm:spPr/>
      <dgm:t>
        <a:bodyPr/>
        <a:lstStyle/>
        <a:p>
          <a:r>
            <a:rPr lang="es-PE" dirty="0" smtClean="0"/>
            <a:t>Determinar sus costos y pronosticar los mismos ,logrando satisfacer la demanda prevista.</a:t>
          </a:r>
          <a:endParaRPr lang="es-PE" dirty="0"/>
        </a:p>
      </dgm:t>
    </dgm:pt>
    <dgm:pt modelId="{92FD006C-BAA6-4EFC-A355-9ABCFFF35025}" type="parTrans" cxnId="{BD7EDA50-2A1A-49AC-A46B-6CF7D8E8091D}">
      <dgm:prSet/>
      <dgm:spPr/>
      <dgm:t>
        <a:bodyPr/>
        <a:lstStyle/>
        <a:p>
          <a:endParaRPr lang="es-PE"/>
        </a:p>
      </dgm:t>
    </dgm:pt>
    <dgm:pt modelId="{0340EBD3-3446-4A43-AA6D-6D869B23BDB1}" type="sibTrans" cxnId="{BD7EDA50-2A1A-49AC-A46B-6CF7D8E8091D}">
      <dgm:prSet/>
      <dgm:spPr/>
      <dgm:t>
        <a:bodyPr/>
        <a:lstStyle/>
        <a:p>
          <a:endParaRPr lang="es-PE"/>
        </a:p>
      </dgm:t>
    </dgm:pt>
    <dgm:pt modelId="{655DFAFD-672B-42CC-B8FF-969497980A73}">
      <dgm:prSet phldrT="[Texto]"/>
      <dgm:spPr/>
      <dgm:t>
        <a:bodyPr/>
        <a:lstStyle/>
        <a:p>
          <a:r>
            <a:rPr lang="es-PE" dirty="0" smtClean="0"/>
            <a:t>2</a:t>
          </a:r>
          <a:endParaRPr lang="es-PE" dirty="0"/>
        </a:p>
      </dgm:t>
    </dgm:pt>
    <dgm:pt modelId="{FCD6B799-62F9-460B-A98B-14D852F6444D}" type="parTrans" cxnId="{99FF2EED-5D64-47C3-8800-DD135EB2F847}">
      <dgm:prSet/>
      <dgm:spPr/>
      <dgm:t>
        <a:bodyPr/>
        <a:lstStyle/>
        <a:p>
          <a:endParaRPr lang="es-PE"/>
        </a:p>
      </dgm:t>
    </dgm:pt>
    <dgm:pt modelId="{68B98AB1-F88B-45CA-A867-CEFD11F6D347}" type="sibTrans" cxnId="{99FF2EED-5D64-47C3-8800-DD135EB2F847}">
      <dgm:prSet/>
      <dgm:spPr/>
      <dgm:t>
        <a:bodyPr/>
        <a:lstStyle/>
        <a:p>
          <a:endParaRPr lang="es-PE"/>
        </a:p>
      </dgm:t>
    </dgm:pt>
    <dgm:pt modelId="{218CA2BF-D662-4D1C-8720-005D248DEC12}">
      <dgm:prSet phldrT="[Texto]"/>
      <dgm:spPr/>
      <dgm:t>
        <a:bodyPr/>
        <a:lstStyle/>
        <a:p>
          <a:r>
            <a:rPr lang="es-PE" dirty="0" smtClean="0"/>
            <a:t>Maximizar el servicio al cliente.</a:t>
          </a:r>
          <a:endParaRPr lang="es-PE" dirty="0"/>
        </a:p>
      </dgm:t>
    </dgm:pt>
    <dgm:pt modelId="{6844971A-0C4F-47A6-88B1-76F06D49DF4E}" type="parTrans" cxnId="{C667185E-2954-414F-9F25-BC26A9944066}">
      <dgm:prSet/>
      <dgm:spPr/>
      <dgm:t>
        <a:bodyPr/>
        <a:lstStyle/>
        <a:p>
          <a:endParaRPr lang="es-PE"/>
        </a:p>
      </dgm:t>
    </dgm:pt>
    <dgm:pt modelId="{355FE73C-7B6C-4C49-B44A-E181CA616F3A}" type="sibTrans" cxnId="{C667185E-2954-414F-9F25-BC26A9944066}">
      <dgm:prSet/>
      <dgm:spPr/>
      <dgm:t>
        <a:bodyPr/>
        <a:lstStyle/>
        <a:p>
          <a:endParaRPr lang="es-PE"/>
        </a:p>
      </dgm:t>
    </dgm:pt>
    <dgm:pt modelId="{F587C1C0-011A-4F81-8C50-859E0065F714}">
      <dgm:prSet phldrT="[Texto]"/>
      <dgm:spPr/>
      <dgm:t>
        <a:bodyPr/>
        <a:lstStyle/>
        <a:p>
          <a:r>
            <a:rPr lang="es-PE" dirty="0" smtClean="0"/>
            <a:t>3</a:t>
          </a:r>
          <a:endParaRPr lang="es-PE" dirty="0"/>
        </a:p>
      </dgm:t>
    </dgm:pt>
    <dgm:pt modelId="{90A0C4CC-4637-4AB2-A69A-F18FCBA917A2}" type="parTrans" cxnId="{A296BE8B-6260-425A-A4C7-60270111FEC5}">
      <dgm:prSet/>
      <dgm:spPr/>
      <dgm:t>
        <a:bodyPr/>
        <a:lstStyle/>
        <a:p>
          <a:endParaRPr lang="es-PE"/>
        </a:p>
      </dgm:t>
    </dgm:pt>
    <dgm:pt modelId="{FEE2C7A7-3CE9-44B8-B34B-A00DCDD9AC1B}" type="sibTrans" cxnId="{A296BE8B-6260-425A-A4C7-60270111FEC5}">
      <dgm:prSet/>
      <dgm:spPr/>
      <dgm:t>
        <a:bodyPr/>
        <a:lstStyle/>
        <a:p>
          <a:endParaRPr lang="es-PE"/>
        </a:p>
      </dgm:t>
    </dgm:pt>
    <dgm:pt modelId="{1FE51B29-4B9E-4218-96F0-753340522BB1}">
      <dgm:prSet/>
      <dgm:spPr/>
      <dgm:t>
        <a:bodyPr/>
        <a:lstStyle/>
        <a:p>
          <a:r>
            <a:rPr lang="es-PE" dirty="0" smtClean="0"/>
            <a:t>Minimizar la inversión en el inventario. </a:t>
          </a:r>
          <a:endParaRPr lang="es-PE" dirty="0"/>
        </a:p>
      </dgm:t>
    </dgm:pt>
    <dgm:pt modelId="{9A3BF973-C73D-466C-B96B-CDE4DE57565C}" type="parTrans" cxnId="{0A725465-80AD-4F46-B98F-C0E042D08ADD}">
      <dgm:prSet/>
      <dgm:spPr/>
      <dgm:t>
        <a:bodyPr/>
        <a:lstStyle/>
        <a:p>
          <a:endParaRPr lang="es-PE"/>
        </a:p>
      </dgm:t>
    </dgm:pt>
    <dgm:pt modelId="{87C8CA9B-02B5-4DC7-86E8-1F659D353324}" type="sibTrans" cxnId="{0A725465-80AD-4F46-B98F-C0E042D08ADD}">
      <dgm:prSet/>
      <dgm:spPr/>
      <dgm:t>
        <a:bodyPr/>
        <a:lstStyle/>
        <a:p>
          <a:endParaRPr lang="es-PE"/>
        </a:p>
      </dgm:t>
    </dgm:pt>
    <dgm:pt modelId="{9AFE30AF-516E-40EB-9607-776D9217F746}">
      <dgm:prSet/>
      <dgm:spPr/>
      <dgm:t>
        <a:bodyPr/>
        <a:lstStyle/>
        <a:p>
          <a:r>
            <a:rPr lang="es-PE" dirty="0" smtClean="0"/>
            <a:t>4</a:t>
          </a:r>
          <a:endParaRPr lang="es-PE" dirty="0"/>
        </a:p>
      </dgm:t>
    </dgm:pt>
    <dgm:pt modelId="{C51514BD-BF36-4F3C-8FFB-6D83CE946FC7}" type="parTrans" cxnId="{4A40F263-4BEC-4B59-B362-DB2F3091D7E6}">
      <dgm:prSet/>
      <dgm:spPr/>
      <dgm:t>
        <a:bodyPr/>
        <a:lstStyle/>
        <a:p>
          <a:endParaRPr lang="es-PE"/>
        </a:p>
      </dgm:t>
    </dgm:pt>
    <dgm:pt modelId="{D29E3D16-6F7C-4B57-804E-1300EA56BB85}" type="sibTrans" cxnId="{4A40F263-4BEC-4B59-B362-DB2F3091D7E6}">
      <dgm:prSet/>
      <dgm:spPr/>
      <dgm:t>
        <a:bodyPr/>
        <a:lstStyle/>
        <a:p>
          <a:endParaRPr lang="es-PE"/>
        </a:p>
      </dgm:t>
    </dgm:pt>
    <dgm:pt modelId="{FA7C46F4-A621-4954-BD05-C9F93E400EBB}">
      <dgm:prSet/>
      <dgm:spPr/>
      <dgm:t>
        <a:bodyPr/>
        <a:lstStyle/>
        <a:p>
          <a:r>
            <a:rPr lang="es-PE" dirty="0" smtClean="0"/>
            <a:t>Minimizar los cambios en la producción planificada. </a:t>
          </a:r>
          <a:endParaRPr lang="es-PE" dirty="0"/>
        </a:p>
      </dgm:t>
    </dgm:pt>
    <dgm:pt modelId="{D3694228-5145-42D7-925C-0041622A8EE9}" type="parTrans" cxnId="{6284F2CC-0D2F-42D7-BC73-D5E825CD18FF}">
      <dgm:prSet/>
      <dgm:spPr/>
      <dgm:t>
        <a:bodyPr/>
        <a:lstStyle/>
        <a:p>
          <a:endParaRPr lang="es-PE"/>
        </a:p>
      </dgm:t>
    </dgm:pt>
    <dgm:pt modelId="{9468EE80-3FD9-41FC-968C-B2F24924E68A}" type="sibTrans" cxnId="{6284F2CC-0D2F-42D7-BC73-D5E825CD18FF}">
      <dgm:prSet/>
      <dgm:spPr/>
      <dgm:t>
        <a:bodyPr/>
        <a:lstStyle/>
        <a:p>
          <a:endParaRPr lang="es-PE"/>
        </a:p>
      </dgm:t>
    </dgm:pt>
    <dgm:pt modelId="{84527BDF-7634-46DE-AD2C-B2C03F5E0F6E}">
      <dgm:prSet/>
      <dgm:spPr/>
      <dgm:t>
        <a:bodyPr/>
        <a:lstStyle/>
        <a:p>
          <a:r>
            <a:rPr lang="es-PE" dirty="0" smtClean="0"/>
            <a:t>5</a:t>
          </a:r>
          <a:endParaRPr lang="es-PE" dirty="0"/>
        </a:p>
      </dgm:t>
    </dgm:pt>
    <dgm:pt modelId="{CE7E6BE7-032E-4378-8C15-5B234A1F5BB3}" type="parTrans" cxnId="{8A41526D-8393-4C21-B327-5AF8494C0CF8}">
      <dgm:prSet/>
      <dgm:spPr/>
      <dgm:t>
        <a:bodyPr/>
        <a:lstStyle/>
        <a:p>
          <a:endParaRPr lang="es-PE"/>
        </a:p>
      </dgm:t>
    </dgm:pt>
    <dgm:pt modelId="{1B2DC832-4C94-48E5-BDF6-1FCDF8069822}" type="sibTrans" cxnId="{8A41526D-8393-4C21-B327-5AF8494C0CF8}">
      <dgm:prSet/>
      <dgm:spPr/>
      <dgm:t>
        <a:bodyPr/>
        <a:lstStyle/>
        <a:p>
          <a:endParaRPr lang="es-PE"/>
        </a:p>
      </dgm:t>
    </dgm:pt>
    <dgm:pt modelId="{7302B6BC-6375-4DD8-809F-AC191217E963}">
      <dgm:prSet/>
      <dgm:spPr/>
      <dgm:t>
        <a:bodyPr/>
        <a:lstStyle/>
        <a:p>
          <a:r>
            <a:rPr lang="es-PE" dirty="0" smtClean="0"/>
            <a:t>Maximizar la utilización de la capacidad instalada.</a:t>
          </a:r>
          <a:endParaRPr lang="es-PE" dirty="0"/>
        </a:p>
      </dgm:t>
    </dgm:pt>
    <dgm:pt modelId="{8EC13AFF-7B1B-4916-A4FA-813070965790}" type="parTrans" cxnId="{39FFFCEC-B863-4C94-A35A-8F241CB5601B}">
      <dgm:prSet/>
      <dgm:spPr/>
      <dgm:t>
        <a:bodyPr/>
        <a:lstStyle/>
        <a:p>
          <a:endParaRPr lang="es-PE"/>
        </a:p>
      </dgm:t>
    </dgm:pt>
    <dgm:pt modelId="{2833EC2E-E0FD-4ADF-AD79-ADB194F439E7}" type="sibTrans" cxnId="{39FFFCEC-B863-4C94-A35A-8F241CB5601B}">
      <dgm:prSet/>
      <dgm:spPr/>
      <dgm:t>
        <a:bodyPr/>
        <a:lstStyle/>
        <a:p>
          <a:endParaRPr lang="es-PE"/>
        </a:p>
      </dgm:t>
    </dgm:pt>
    <dgm:pt modelId="{9B33F714-2591-435D-A1A2-2ECBB0F1BAAF}" type="pres">
      <dgm:prSet presAssocID="{F7E6FB72-1776-499B-86A1-021E9CBB7F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D76FEA1-3715-491C-8BB2-BD0AD3478C14}" type="pres">
      <dgm:prSet presAssocID="{AA8DA643-AB61-44A6-AB9E-FE011522D47D}" presName="composite" presStyleCnt="0"/>
      <dgm:spPr/>
    </dgm:pt>
    <dgm:pt modelId="{C10C05D9-9B4D-42E4-99A3-B9CFAA684EA7}" type="pres">
      <dgm:prSet presAssocID="{AA8DA643-AB61-44A6-AB9E-FE011522D47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45CA1FD-E621-4069-BE17-C75CE0EFE8DE}" type="pres">
      <dgm:prSet presAssocID="{AA8DA643-AB61-44A6-AB9E-FE011522D47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5F4308D-F1F9-43A2-A5D2-5C4E12DC6793}" type="pres">
      <dgm:prSet presAssocID="{55EAD597-B162-43AB-AF79-A87AD18E8C4F}" presName="sp" presStyleCnt="0"/>
      <dgm:spPr/>
    </dgm:pt>
    <dgm:pt modelId="{65D317AF-5127-45C9-B2F5-58207A9D39B9}" type="pres">
      <dgm:prSet presAssocID="{655DFAFD-672B-42CC-B8FF-969497980A73}" presName="composite" presStyleCnt="0"/>
      <dgm:spPr/>
    </dgm:pt>
    <dgm:pt modelId="{9C325C29-5176-4EEE-82E4-AF65EB67EE93}" type="pres">
      <dgm:prSet presAssocID="{655DFAFD-672B-42CC-B8FF-969497980A7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CEC1CA0-9403-4D3B-B295-E191B0417F18}" type="pres">
      <dgm:prSet presAssocID="{655DFAFD-672B-42CC-B8FF-969497980A7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608FB62-F2A8-48D2-98BB-D11316C2614A}" type="pres">
      <dgm:prSet presAssocID="{68B98AB1-F88B-45CA-A867-CEFD11F6D347}" presName="sp" presStyleCnt="0"/>
      <dgm:spPr/>
    </dgm:pt>
    <dgm:pt modelId="{C6BDAAA6-D7BE-4B10-9F41-85BDCF3F994A}" type="pres">
      <dgm:prSet presAssocID="{F587C1C0-011A-4F81-8C50-859E0065F714}" presName="composite" presStyleCnt="0"/>
      <dgm:spPr/>
    </dgm:pt>
    <dgm:pt modelId="{A4DAAFC9-7194-44CF-AF88-AF99004A8E40}" type="pres">
      <dgm:prSet presAssocID="{F587C1C0-011A-4F81-8C50-859E0065F71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7664E5E-38D8-4B6A-95B4-9016D823AE11}" type="pres">
      <dgm:prSet presAssocID="{F587C1C0-011A-4F81-8C50-859E0065F71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AB8D3B0-2F09-4717-9290-E095324A0B39}" type="pres">
      <dgm:prSet presAssocID="{FEE2C7A7-3CE9-44B8-B34B-A00DCDD9AC1B}" presName="sp" presStyleCnt="0"/>
      <dgm:spPr/>
    </dgm:pt>
    <dgm:pt modelId="{A7DDFC8F-CF72-4527-98E4-6BB889728526}" type="pres">
      <dgm:prSet presAssocID="{9AFE30AF-516E-40EB-9607-776D9217F746}" presName="composite" presStyleCnt="0"/>
      <dgm:spPr/>
    </dgm:pt>
    <dgm:pt modelId="{2375C03D-5C9A-46D9-8D3F-4D0663B85468}" type="pres">
      <dgm:prSet presAssocID="{9AFE30AF-516E-40EB-9607-776D9217F74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F009BC3-5DEB-480A-A546-0F51D5BEBF59}" type="pres">
      <dgm:prSet presAssocID="{9AFE30AF-516E-40EB-9607-776D9217F74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E02BD3E-99E8-4F58-B844-3A51BA04E529}" type="pres">
      <dgm:prSet presAssocID="{D29E3D16-6F7C-4B57-804E-1300EA56BB85}" presName="sp" presStyleCnt="0"/>
      <dgm:spPr/>
    </dgm:pt>
    <dgm:pt modelId="{0F36FE1E-A8D2-4DCB-9CBA-9AA03186B29C}" type="pres">
      <dgm:prSet presAssocID="{84527BDF-7634-46DE-AD2C-B2C03F5E0F6E}" presName="composite" presStyleCnt="0"/>
      <dgm:spPr/>
    </dgm:pt>
    <dgm:pt modelId="{1C2DFDBD-B739-45B5-AF83-6F89451D6619}" type="pres">
      <dgm:prSet presAssocID="{84527BDF-7634-46DE-AD2C-B2C03F5E0F6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8A55DDE-7B9D-4519-9AB6-022E9190249E}" type="pres">
      <dgm:prSet presAssocID="{84527BDF-7634-46DE-AD2C-B2C03F5E0F6E}" presName="descendantText" presStyleLbl="alignAcc1" presStyleIdx="4" presStyleCnt="5" custLinFactNeighborX="-2102" custLinFactNeighborY="1062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8B935CA-FB0D-48AF-9602-2AEEE5DB6D7F}" type="presOf" srcId="{9BDF0A9E-ABE6-46BA-AE5A-6AF45ABFBEDF}" destId="{945CA1FD-E621-4069-BE17-C75CE0EFE8DE}" srcOrd="0" destOrd="0" presId="urn:microsoft.com/office/officeart/2005/8/layout/chevron2"/>
    <dgm:cxn modelId="{8A41526D-8393-4C21-B327-5AF8494C0CF8}" srcId="{F7E6FB72-1776-499B-86A1-021E9CBB7F63}" destId="{84527BDF-7634-46DE-AD2C-B2C03F5E0F6E}" srcOrd="4" destOrd="0" parTransId="{CE7E6BE7-032E-4378-8C15-5B234A1F5BB3}" sibTransId="{1B2DC832-4C94-48E5-BDF6-1FCDF8069822}"/>
    <dgm:cxn modelId="{1A368688-0DA0-4F6C-B6A0-BB2B62EFB19B}" type="presOf" srcId="{655DFAFD-672B-42CC-B8FF-969497980A73}" destId="{9C325C29-5176-4EEE-82E4-AF65EB67EE93}" srcOrd="0" destOrd="0" presId="urn:microsoft.com/office/officeart/2005/8/layout/chevron2"/>
    <dgm:cxn modelId="{0A725465-80AD-4F46-B98F-C0E042D08ADD}" srcId="{F587C1C0-011A-4F81-8C50-859E0065F714}" destId="{1FE51B29-4B9E-4218-96F0-753340522BB1}" srcOrd="0" destOrd="0" parTransId="{9A3BF973-C73D-466C-B96B-CDE4DE57565C}" sibTransId="{87C8CA9B-02B5-4DC7-86E8-1F659D353324}"/>
    <dgm:cxn modelId="{A296BE8B-6260-425A-A4C7-60270111FEC5}" srcId="{F7E6FB72-1776-499B-86A1-021E9CBB7F63}" destId="{F587C1C0-011A-4F81-8C50-859E0065F714}" srcOrd="2" destOrd="0" parTransId="{90A0C4CC-4637-4AB2-A69A-F18FCBA917A2}" sibTransId="{FEE2C7A7-3CE9-44B8-B34B-A00DCDD9AC1B}"/>
    <dgm:cxn modelId="{4A40F263-4BEC-4B59-B362-DB2F3091D7E6}" srcId="{F7E6FB72-1776-499B-86A1-021E9CBB7F63}" destId="{9AFE30AF-516E-40EB-9607-776D9217F746}" srcOrd="3" destOrd="0" parTransId="{C51514BD-BF36-4F3C-8FFB-6D83CE946FC7}" sibTransId="{D29E3D16-6F7C-4B57-804E-1300EA56BB85}"/>
    <dgm:cxn modelId="{4CAFEB58-5654-4357-9330-4F15738F0C58}" type="presOf" srcId="{1FE51B29-4B9E-4218-96F0-753340522BB1}" destId="{07664E5E-38D8-4B6A-95B4-9016D823AE11}" srcOrd="0" destOrd="0" presId="urn:microsoft.com/office/officeart/2005/8/layout/chevron2"/>
    <dgm:cxn modelId="{BD7EDA50-2A1A-49AC-A46B-6CF7D8E8091D}" srcId="{AA8DA643-AB61-44A6-AB9E-FE011522D47D}" destId="{9BDF0A9E-ABE6-46BA-AE5A-6AF45ABFBEDF}" srcOrd="0" destOrd="0" parTransId="{92FD006C-BAA6-4EFC-A355-9ABCFFF35025}" sibTransId="{0340EBD3-3446-4A43-AA6D-6D869B23BDB1}"/>
    <dgm:cxn modelId="{19CB0995-F430-4A03-95D1-E82627D9FF0A}" type="presOf" srcId="{F587C1C0-011A-4F81-8C50-859E0065F714}" destId="{A4DAAFC9-7194-44CF-AF88-AF99004A8E40}" srcOrd="0" destOrd="0" presId="urn:microsoft.com/office/officeart/2005/8/layout/chevron2"/>
    <dgm:cxn modelId="{F014ACDA-D45A-4492-B7F5-24147D4AE475}" type="presOf" srcId="{F7E6FB72-1776-499B-86A1-021E9CBB7F63}" destId="{9B33F714-2591-435D-A1A2-2ECBB0F1BAAF}" srcOrd="0" destOrd="0" presId="urn:microsoft.com/office/officeart/2005/8/layout/chevron2"/>
    <dgm:cxn modelId="{DE4452DB-8C6A-4DAB-A5C1-534447CAABEB}" type="presOf" srcId="{7302B6BC-6375-4DD8-809F-AC191217E963}" destId="{98A55DDE-7B9D-4519-9AB6-022E9190249E}" srcOrd="0" destOrd="0" presId="urn:microsoft.com/office/officeart/2005/8/layout/chevron2"/>
    <dgm:cxn modelId="{B2DC07E4-09D0-4B89-B346-4D7034E9454F}" type="presOf" srcId="{84527BDF-7634-46DE-AD2C-B2C03F5E0F6E}" destId="{1C2DFDBD-B739-45B5-AF83-6F89451D6619}" srcOrd="0" destOrd="0" presId="urn:microsoft.com/office/officeart/2005/8/layout/chevron2"/>
    <dgm:cxn modelId="{C0D1D00E-C072-445B-A59E-7F61C8BB4BBE}" type="presOf" srcId="{218CA2BF-D662-4D1C-8720-005D248DEC12}" destId="{ACEC1CA0-9403-4D3B-B295-E191B0417F18}" srcOrd="0" destOrd="0" presId="urn:microsoft.com/office/officeart/2005/8/layout/chevron2"/>
    <dgm:cxn modelId="{04F3D670-C91C-4CD5-B335-CA196D17C61B}" type="presOf" srcId="{FA7C46F4-A621-4954-BD05-C9F93E400EBB}" destId="{FF009BC3-5DEB-480A-A546-0F51D5BEBF59}" srcOrd="0" destOrd="0" presId="urn:microsoft.com/office/officeart/2005/8/layout/chevron2"/>
    <dgm:cxn modelId="{7E58E3BB-3481-45E9-AB49-EE5F1EB62253}" type="presOf" srcId="{AA8DA643-AB61-44A6-AB9E-FE011522D47D}" destId="{C10C05D9-9B4D-42E4-99A3-B9CFAA684EA7}" srcOrd="0" destOrd="0" presId="urn:microsoft.com/office/officeart/2005/8/layout/chevron2"/>
    <dgm:cxn modelId="{6284F2CC-0D2F-42D7-BC73-D5E825CD18FF}" srcId="{9AFE30AF-516E-40EB-9607-776D9217F746}" destId="{FA7C46F4-A621-4954-BD05-C9F93E400EBB}" srcOrd="0" destOrd="0" parTransId="{D3694228-5145-42D7-925C-0041622A8EE9}" sibTransId="{9468EE80-3FD9-41FC-968C-B2F24924E68A}"/>
    <dgm:cxn modelId="{32C126F5-A9E3-4F6D-B96B-1CAFB127D469}" type="presOf" srcId="{9AFE30AF-516E-40EB-9607-776D9217F746}" destId="{2375C03D-5C9A-46D9-8D3F-4D0663B85468}" srcOrd="0" destOrd="0" presId="urn:microsoft.com/office/officeart/2005/8/layout/chevron2"/>
    <dgm:cxn modelId="{99FF2EED-5D64-47C3-8800-DD135EB2F847}" srcId="{F7E6FB72-1776-499B-86A1-021E9CBB7F63}" destId="{655DFAFD-672B-42CC-B8FF-969497980A73}" srcOrd="1" destOrd="0" parTransId="{FCD6B799-62F9-460B-A98B-14D852F6444D}" sibTransId="{68B98AB1-F88B-45CA-A867-CEFD11F6D347}"/>
    <dgm:cxn modelId="{C667185E-2954-414F-9F25-BC26A9944066}" srcId="{655DFAFD-672B-42CC-B8FF-969497980A73}" destId="{218CA2BF-D662-4D1C-8720-005D248DEC12}" srcOrd="0" destOrd="0" parTransId="{6844971A-0C4F-47A6-88B1-76F06D49DF4E}" sibTransId="{355FE73C-7B6C-4C49-B44A-E181CA616F3A}"/>
    <dgm:cxn modelId="{6A11F20C-F298-44A4-96C1-9E2D0989E247}" srcId="{F7E6FB72-1776-499B-86A1-021E9CBB7F63}" destId="{AA8DA643-AB61-44A6-AB9E-FE011522D47D}" srcOrd="0" destOrd="0" parTransId="{D2A33817-DF81-4120-B51E-8A22649573C8}" sibTransId="{55EAD597-B162-43AB-AF79-A87AD18E8C4F}"/>
    <dgm:cxn modelId="{39FFFCEC-B863-4C94-A35A-8F241CB5601B}" srcId="{84527BDF-7634-46DE-AD2C-B2C03F5E0F6E}" destId="{7302B6BC-6375-4DD8-809F-AC191217E963}" srcOrd="0" destOrd="0" parTransId="{8EC13AFF-7B1B-4916-A4FA-813070965790}" sibTransId="{2833EC2E-E0FD-4ADF-AD79-ADB194F439E7}"/>
    <dgm:cxn modelId="{0177D16A-8E15-47B1-A8C1-F7D3FA9A1B48}" type="presParOf" srcId="{9B33F714-2591-435D-A1A2-2ECBB0F1BAAF}" destId="{BD76FEA1-3715-491C-8BB2-BD0AD3478C14}" srcOrd="0" destOrd="0" presId="urn:microsoft.com/office/officeart/2005/8/layout/chevron2"/>
    <dgm:cxn modelId="{C488016C-3773-42A4-B31C-82BE30DF052F}" type="presParOf" srcId="{BD76FEA1-3715-491C-8BB2-BD0AD3478C14}" destId="{C10C05D9-9B4D-42E4-99A3-B9CFAA684EA7}" srcOrd="0" destOrd="0" presId="urn:microsoft.com/office/officeart/2005/8/layout/chevron2"/>
    <dgm:cxn modelId="{15AFA30E-9B65-4BA0-B6E4-AC2792810F0D}" type="presParOf" srcId="{BD76FEA1-3715-491C-8BB2-BD0AD3478C14}" destId="{945CA1FD-E621-4069-BE17-C75CE0EFE8DE}" srcOrd="1" destOrd="0" presId="urn:microsoft.com/office/officeart/2005/8/layout/chevron2"/>
    <dgm:cxn modelId="{BABBF2D7-9B50-4B28-90CF-29C67DC591DE}" type="presParOf" srcId="{9B33F714-2591-435D-A1A2-2ECBB0F1BAAF}" destId="{95F4308D-F1F9-43A2-A5D2-5C4E12DC6793}" srcOrd="1" destOrd="0" presId="urn:microsoft.com/office/officeart/2005/8/layout/chevron2"/>
    <dgm:cxn modelId="{C9F372AE-87E5-416C-BA85-12614B4C2C9C}" type="presParOf" srcId="{9B33F714-2591-435D-A1A2-2ECBB0F1BAAF}" destId="{65D317AF-5127-45C9-B2F5-58207A9D39B9}" srcOrd="2" destOrd="0" presId="urn:microsoft.com/office/officeart/2005/8/layout/chevron2"/>
    <dgm:cxn modelId="{16E27353-BACB-4379-9579-D0BD35D65222}" type="presParOf" srcId="{65D317AF-5127-45C9-B2F5-58207A9D39B9}" destId="{9C325C29-5176-4EEE-82E4-AF65EB67EE93}" srcOrd="0" destOrd="0" presId="urn:microsoft.com/office/officeart/2005/8/layout/chevron2"/>
    <dgm:cxn modelId="{8418A094-C770-4F47-8C8E-8969706AF521}" type="presParOf" srcId="{65D317AF-5127-45C9-B2F5-58207A9D39B9}" destId="{ACEC1CA0-9403-4D3B-B295-E191B0417F18}" srcOrd="1" destOrd="0" presId="urn:microsoft.com/office/officeart/2005/8/layout/chevron2"/>
    <dgm:cxn modelId="{ABC64D7F-30D4-4CFD-A242-3E3BB4809438}" type="presParOf" srcId="{9B33F714-2591-435D-A1A2-2ECBB0F1BAAF}" destId="{F608FB62-F2A8-48D2-98BB-D11316C2614A}" srcOrd="3" destOrd="0" presId="urn:microsoft.com/office/officeart/2005/8/layout/chevron2"/>
    <dgm:cxn modelId="{D6D6104A-FC2D-41CE-8CDC-FFC8D9EBD86D}" type="presParOf" srcId="{9B33F714-2591-435D-A1A2-2ECBB0F1BAAF}" destId="{C6BDAAA6-D7BE-4B10-9F41-85BDCF3F994A}" srcOrd="4" destOrd="0" presId="urn:microsoft.com/office/officeart/2005/8/layout/chevron2"/>
    <dgm:cxn modelId="{718FCACF-DF20-4602-BBB2-3A8BACF12783}" type="presParOf" srcId="{C6BDAAA6-D7BE-4B10-9F41-85BDCF3F994A}" destId="{A4DAAFC9-7194-44CF-AF88-AF99004A8E40}" srcOrd="0" destOrd="0" presId="urn:microsoft.com/office/officeart/2005/8/layout/chevron2"/>
    <dgm:cxn modelId="{E5F04BBE-7103-4727-8E9A-093346603D3B}" type="presParOf" srcId="{C6BDAAA6-D7BE-4B10-9F41-85BDCF3F994A}" destId="{07664E5E-38D8-4B6A-95B4-9016D823AE11}" srcOrd="1" destOrd="0" presId="urn:microsoft.com/office/officeart/2005/8/layout/chevron2"/>
    <dgm:cxn modelId="{ABCFFB99-2422-4391-B53A-9C3CE20F641A}" type="presParOf" srcId="{9B33F714-2591-435D-A1A2-2ECBB0F1BAAF}" destId="{3AB8D3B0-2F09-4717-9290-E095324A0B39}" srcOrd="5" destOrd="0" presId="urn:microsoft.com/office/officeart/2005/8/layout/chevron2"/>
    <dgm:cxn modelId="{F8B43C99-83DD-48BB-B449-310212A4E4C5}" type="presParOf" srcId="{9B33F714-2591-435D-A1A2-2ECBB0F1BAAF}" destId="{A7DDFC8F-CF72-4527-98E4-6BB889728526}" srcOrd="6" destOrd="0" presId="urn:microsoft.com/office/officeart/2005/8/layout/chevron2"/>
    <dgm:cxn modelId="{E4245901-9F51-4DA5-BD6D-D20A1E6D8AD9}" type="presParOf" srcId="{A7DDFC8F-CF72-4527-98E4-6BB889728526}" destId="{2375C03D-5C9A-46D9-8D3F-4D0663B85468}" srcOrd="0" destOrd="0" presId="urn:microsoft.com/office/officeart/2005/8/layout/chevron2"/>
    <dgm:cxn modelId="{640BFC1B-36DA-4D1C-A154-470444732EE9}" type="presParOf" srcId="{A7DDFC8F-CF72-4527-98E4-6BB889728526}" destId="{FF009BC3-5DEB-480A-A546-0F51D5BEBF59}" srcOrd="1" destOrd="0" presId="urn:microsoft.com/office/officeart/2005/8/layout/chevron2"/>
    <dgm:cxn modelId="{C7BA467E-689E-4871-A416-D0B1217FCE3F}" type="presParOf" srcId="{9B33F714-2591-435D-A1A2-2ECBB0F1BAAF}" destId="{FE02BD3E-99E8-4F58-B844-3A51BA04E529}" srcOrd="7" destOrd="0" presId="urn:microsoft.com/office/officeart/2005/8/layout/chevron2"/>
    <dgm:cxn modelId="{81839EF8-DD4B-448F-9B32-376441ABB0FA}" type="presParOf" srcId="{9B33F714-2591-435D-A1A2-2ECBB0F1BAAF}" destId="{0F36FE1E-A8D2-4DCB-9CBA-9AA03186B29C}" srcOrd="8" destOrd="0" presId="urn:microsoft.com/office/officeart/2005/8/layout/chevron2"/>
    <dgm:cxn modelId="{C97847C5-5013-4DE6-9DBB-C25C4C828AEC}" type="presParOf" srcId="{0F36FE1E-A8D2-4DCB-9CBA-9AA03186B29C}" destId="{1C2DFDBD-B739-45B5-AF83-6F89451D6619}" srcOrd="0" destOrd="0" presId="urn:microsoft.com/office/officeart/2005/8/layout/chevron2"/>
    <dgm:cxn modelId="{B492CBDA-7FD8-4BE7-A245-234AF3310E48}" type="presParOf" srcId="{0F36FE1E-A8D2-4DCB-9CBA-9AA03186B29C}" destId="{98A55DDE-7B9D-4519-9AB6-022E919024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37D950-947D-4E20-B76D-5D8215CCE6AD}" type="doc">
      <dgm:prSet loTypeId="urn:microsoft.com/office/officeart/2005/8/layout/list1" loCatId="list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es-PE"/>
        </a:p>
      </dgm:t>
    </dgm:pt>
    <dgm:pt modelId="{67432641-A456-47E6-8958-0F6351357AA6}">
      <dgm:prSet phldrT="[Texto]"/>
      <dgm:spPr/>
      <dgm:t>
        <a:bodyPr/>
        <a:lstStyle/>
        <a:p>
          <a:r>
            <a:rPr lang="es-PE" dirty="0" smtClean="0"/>
            <a:t>Cambiar los niveles de inventario</a:t>
          </a:r>
          <a:endParaRPr lang="es-PE" dirty="0"/>
        </a:p>
      </dgm:t>
    </dgm:pt>
    <dgm:pt modelId="{9F0A1566-3C3F-4E6C-B67E-7A7744625D00}" type="parTrans" cxnId="{B6E5EDE5-2372-491A-97FB-98CF30291AB8}">
      <dgm:prSet/>
      <dgm:spPr/>
      <dgm:t>
        <a:bodyPr/>
        <a:lstStyle/>
        <a:p>
          <a:endParaRPr lang="es-PE"/>
        </a:p>
      </dgm:t>
    </dgm:pt>
    <dgm:pt modelId="{A4BC09EE-1692-4F41-9380-A7DBB274B560}" type="sibTrans" cxnId="{B6E5EDE5-2372-491A-97FB-98CF30291AB8}">
      <dgm:prSet/>
      <dgm:spPr/>
      <dgm:t>
        <a:bodyPr/>
        <a:lstStyle/>
        <a:p>
          <a:endParaRPr lang="es-PE"/>
        </a:p>
      </dgm:t>
    </dgm:pt>
    <dgm:pt modelId="{4F5BC5D2-4A6C-458E-9ABC-20D00849C8B5}">
      <dgm:prSet/>
      <dgm:spPr/>
      <dgm:t>
        <a:bodyPr/>
        <a:lstStyle/>
        <a:p>
          <a:r>
            <a:rPr lang="es-PE" dirty="0" smtClean="0"/>
            <a:t>Variar el tamaño de la fuerza de trabajo mediante contrataciones y despido</a:t>
          </a:r>
          <a:endParaRPr lang="es-PE" dirty="0"/>
        </a:p>
      </dgm:t>
    </dgm:pt>
    <dgm:pt modelId="{AAFB99FD-5A15-43C2-8D7B-4CF892633EE1}" type="parTrans" cxnId="{1AF8EBB1-C28A-40D4-A235-320EBA7D0C64}">
      <dgm:prSet/>
      <dgm:spPr/>
      <dgm:t>
        <a:bodyPr/>
        <a:lstStyle/>
        <a:p>
          <a:endParaRPr lang="es-PE"/>
        </a:p>
      </dgm:t>
    </dgm:pt>
    <dgm:pt modelId="{3B3CE919-DF62-49FD-B62F-72E0B0EC16EB}" type="sibTrans" cxnId="{1AF8EBB1-C28A-40D4-A235-320EBA7D0C64}">
      <dgm:prSet/>
      <dgm:spPr/>
      <dgm:t>
        <a:bodyPr/>
        <a:lstStyle/>
        <a:p>
          <a:endParaRPr lang="es-PE"/>
        </a:p>
      </dgm:t>
    </dgm:pt>
    <dgm:pt modelId="{CC45EBAA-19BB-4305-83AA-444CB92A9088}">
      <dgm:prSet phldrT="[Texto]"/>
      <dgm:spPr/>
      <dgm:t>
        <a:bodyPr/>
        <a:lstStyle/>
        <a:p>
          <a:r>
            <a:rPr lang="es-PE" dirty="0" smtClean="0"/>
            <a:t>Variar las tasas de producción mediante tiempo extra o tiempo ocioso</a:t>
          </a:r>
          <a:endParaRPr lang="es-PE" dirty="0"/>
        </a:p>
      </dgm:t>
    </dgm:pt>
    <dgm:pt modelId="{D9992A1E-7A78-47C5-8093-3B6971FAB35A}" type="parTrans" cxnId="{54B94D53-798E-4F62-846F-28B9397FFFC6}">
      <dgm:prSet/>
      <dgm:spPr/>
      <dgm:t>
        <a:bodyPr/>
        <a:lstStyle/>
        <a:p>
          <a:endParaRPr lang="es-PE"/>
        </a:p>
      </dgm:t>
    </dgm:pt>
    <dgm:pt modelId="{E13A981E-A451-49EB-BBF9-0C1438860F58}" type="sibTrans" cxnId="{54B94D53-798E-4F62-846F-28B9397FFFC6}">
      <dgm:prSet/>
      <dgm:spPr/>
      <dgm:t>
        <a:bodyPr/>
        <a:lstStyle/>
        <a:p>
          <a:endParaRPr lang="es-PE"/>
        </a:p>
      </dgm:t>
    </dgm:pt>
    <dgm:pt modelId="{52828A45-DCEC-4915-A9E1-59705C12AC1E}">
      <dgm:prSet phldrT="[Texto]"/>
      <dgm:spPr/>
      <dgm:t>
        <a:bodyPr/>
        <a:lstStyle/>
        <a:p>
          <a:r>
            <a:rPr lang="es-PE" dirty="0" smtClean="0"/>
            <a:t>Subcontratar</a:t>
          </a:r>
          <a:endParaRPr lang="es-PE" dirty="0"/>
        </a:p>
      </dgm:t>
    </dgm:pt>
    <dgm:pt modelId="{7B9DBBB6-B442-49DE-99F5-D100BE0D20F6}" type="parTrans" cxnId="{7A6DADAB-08EE-427A-8330-FB2E84796412}">
      <dgm:prSet/>
      <dgm:spPr/>
      <dgm:t>
        <a:bodyPr/>
        <a:lstStyle/>
        <a:p>
          <a:endParaRPr lang="es-PE"/>
        </a:p>
      </dgm:t>
    </dgm:pt>
    <dgm:pt modelId="{F766A78A-D05A-489E-BA30-70B29B00C16C}" type="sibTrans" cxnId="{7A6DADAB-08EE-427A-8330-FB2E84796412}">
      <dgm:prSet/>
      <dgm:spPr/>
      <dgm:t>
        <a:bodyPr/>
        <a:lstStyle/>
        <a:p>
          <a:endParaRPr lang="es-PE"/>
        </a:p>
      </dgm:t>
    </dgm:pt>
    <dgm:pt modelId="{3EA63E65-6D69-4377-8B9B-F2E1C0AE240C}">
      <dgm:prSet/>
      <dgm:spPr/>
      <dgm:t>
        <a:bodyPr/>
        <a:lstStyle/>
        <a:p>
          <a:r>
            <a:rPr lang="es-PE" dirty="0" smtClean="0"/>
            <a:t>Usar trabajadores de tiempo parcial</a:t>
          </a:r>
          <a:endParaRPr lang="es-PE" dirty="0"/>
        </a:p>
      </dgm:t>
    </dgm:pt>
    <dgm:pt modelId="{A9395D65-2885-45E0-8D3C-6011640F2AD9}" type="parTrans" cxnId="{5618675B-89E8-44D1-983E-0439A765A0F9}">
      <dgm:prSet/>
      <dgm:spPr/>
      <dgm:t>
        <a:bodyPr/>
        <a:lstStyle/>
        <a:p>
          <a:endParaRPr lang="es-PE"/>
        </a:p>
      </dgm:t>
    </dgm:pt>
    <dgm:pt modelId="{67741450-70AC-464B-8D97-A6BB0286A817}" type="sibTrans" cxnId="{5618675B-89E8-44D1-983E-0439A765A0F9}">
      <dgm:prSet/>
      <dgm:spPr/>
      <dgm:t>
        <a:bodyPr/>
        <a:lstStyle/>
        <a:p>
          <a:endParaRPr lang="es-PE"/>
        </a:p>
      </dgm:t>
    </dgm:pt>
    <dgm:pt modelId="{4C04B3D4-11E4-4642-B6E0-D20467A99813}" type="pres">
      <dgm:prSet presAssocID="{FF37D950-947D-4E20-B76D-5D8215CCE6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7054DF6-DE6A-44A3-A04C-920FF0320C1F}" type="pres">
      <dgm:prSet presAssocID="{67432641-A456-47E6-8958-0F6351357AA6}" presName="parentLin" presStyleCnt="0"/>
      <dgm:spPr/>
    </dgm:pt>
    <dgm:pt modelId="{5995D117-6A63-48ED-AD45-201BDB713038}" type="pres">
      <dgm:prSet presAssocID="{67432641-A456-47E6-8958-0F6351357AA6}" presName="parentLeftMargin" presStyleLbl="node1" presStyleIdx="0" presStyleCnt="5"/>
      <dgm:spPr/>
      <dgm:t>
        <a:bodyPr/>
        <a:lstStyle/>
        <a:p>
          <a:endParaRPr lang="es-PE"/>
        </a:p>
      </dgm:t>
    </dgm:pt>
    <dgm:pt modelId="{87A2DA7A-5B38-428F-BBC9-9388CA22017E}" type="pres">
      <dgm:prSet presAssocID="{67432641-A456-47E6-8958-0F6351357AA6}" presName="parentText" presStyleLbl="node1" presStyleIdx="0" presStyleCnt="5" custScaleX="12211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7F50587-03D5-47C5-B006-7B881FC82B45}" type="pres">
      <dgm:prSet presAssocID="{67432641-A456-47E6-8958-0F6351357AA6}" presName="negativeSpace" presStyleCnt="0"/>
      <dgm:spPr/>
    </dgm:pt>
    <dgm:pt modelId="{198F12B8-F2BB-4ECD-B6E3-4C1ED0CF1B45}" type="pres">
      <dgm:prSet presAssocID="{67432641-A456-47E6-8958-0F6351357AA6}" presName="childText" presStyleLbl="conFgAcc1" presStyleIdx="0" presStyleCnt="5">
        <dgm:presLayoutVars>
          <dgm:bulletEnabled val="1"/>
        </dgm:presLayoutVars>
      </dgm:prSet>
      <dgm:spPr/>
    </dgm:pt>
    <dgm:pt modelId="{9B38DD3E-5D82-4F1C-8EA9-C22EFAD819B3}" type="pres">
      <dgm:prSet presAssocID="{A4BC09EE-1692-4F41-9380-A7DBB274B560}" presName="spaceBetweenRectangles" presStyleCnt="0"/>
      <dgm:spPr/>
    </dgm:pt>
    <dgm:pt modelId="{BC4222B1-F472-4732-AEBF-C70442569954}" type="pres">
      <dgm:prSet presAssocID="{4F5BC5D2-4A6C-458E-9ABC-20D00849C8B5}" presName="parentLin" presStyleCnt="0"/>
      <dgm:spPr/>
    </dgm:pt>
    <dgm:pt modelId="{051F081D-AA45-430F-A0AE-1B358D75B31A}" type="pres">
      <dgm:prSet presAssocID="{4F5BC5D2-4A6C-458E-9ABC-20D00849C8B5}" presName="parentLeftMargin" presStyleLbl="node1" presStyleIdx="0" presStyleCnt="5"/>
      <dgm:spPr/>
      <dgm:t>
        <a:bodyPr/>
        <a:lstStyle/>
        <a:p>
          <a:endParaRPr lang="es-PE"/>
        </a:p>
      </dgm:t>
    </dgm:pt>
    <dgm:pt modelId="{271C5694-E8EA-4FFE-A384-D1702B6CA01E}" type="pres">
      <dgm:prSet presAssocID="{4F5BC5D2-4A6C-458E-9ABC-20D00849C8B5}" presName="parentText" presStyleLbl="node1" presStyleIdx="1" presStyleCnt="5" custScaleX="122991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A2AB6E2-AA18-4532-9434-CB85EB1E49D7}" type="pres">
      <dgm:prSet presAssocID="{4F5BC5D2-4A6C-458E-9ABC-20D00849C8B5}" presName="negativeSpace" presStyleCnt="0"/>
      <dgm:spPr/>
    </dgm:pt>
    <dgm:pt modelId="{ED9E513B-B6D1-4F60-B98E-0D55090240BB}" type="pres">
      <dgm:prSet presAssocID="{4F5BC5D2-4A6C-458E-9ABC-20D00849C8B5}" presName="childText" presStyleLbl="conFgAcc1" presStyleIdx="1" presStyleCnt="5">
        <dgm:presLayoutVars>
          <dgm:bulletEnabled val="1"/>
        </dgm:presLayoutVars>
      </dgm:prSet>
      <dgm:spPr/>
    </dgm:pt>
    <dgm:pt modelId="{747DE0B2-3646-49C8-AD8C-29EF880C2654}" type="pres">
      <dgm:prSet presAssocID="{3B3CE919-DF62-49FD-B62F-72E0B0EC16EB}" presName="spaceBetweenRectangles" presStyleCnt="0"/>
      <dgm:spPr/>
    </dgm:pt>
    <dgm:pt modelId="{3CDF7C45-B370-4E33-BA87-B3E07BC55462}" type="pres">
      <dgm:prSet presAssocID="{CC45EBAA-19BB-4305-83AA-444CB92A9088}" presName="parentLin" presStyleCnt="0"/>
      <dgm:spPr/>
    </dgm:pt>
    <dgm:pt modelId="{E1541821-C2C9-4A4F-A4D9-1736C4218165}" type="pres">
      <dgm:prSet presAssocID="{CC45EBAA-19BB-4305-83AA-444CB92A9088}" presName="parentLeftMargin" presStyleLbl="node1" presStyleIdx="1" presStyleCnt="5"/>
      <dgm:spPr/>
      <dgm:t>
        <a:bodyPr/>
        <a:lstStyle/>
        <a:p>
          <a:endParaRPr lang="es-PE"/>
        </a:p>
      </dgm:t>
    </dgm:pt>
    <dgm:pt modelId="{C073D132-BB39-4345-8860-E6D13BF1BEE4}" type="pres">
      <dgm:prSet presAssocID="{CC45EBAA-19BB-4305-83AA-444CB92A9088}" presName="parentText" presStyleLbl="node1" presStyleIdx="2" presStyleCnt="5" custScaleX="122747" custLinFactNeighborX="2262" custLinFactNeighborY="58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2A9C6C2-A84D-47E3-B181-1FA2566A4880}" type="pres">
      <dgm:prSet presAssocID="{CC45EBAA-19BB-4305-83AA-444CB92A9088}" presName="negativeSpace" presStyleCnt="0"/>
      <dgm:spPr/>
    </dgm:pt>
    <dgm:pt modelId="{CEB649AF-2EB4-4CF3-8ABB-8C14641388F8}" type="pres">
      <dgm:prSet presAssocID="{CC45EBAA-19BB-4305-83AA-444CB92A9088}" presName="childText" presStyleLbl="conFgAcc1" presStyleIdx="2" presStyleCnt="5">
        <dgm:presLayoutVars>
          <dgm:bulletEnabled val="1"/>
        </dgm:presLayoutVars>
      </dgm:prSet>
      <dgm:spPr/>
    </dgm:pt>
    <dgm:pt modelId="{B1534CAB-B7C3-4968-A95E-1FC5A2D04D43}" type="pres">
      <dgm:prSet presAssocID="{E13A981E-A451-49EB-BBF9-0C1438860F58}" presName="spaceBetweenRectangles" presStyleCnt="0"/>
      <dgm:spPr/>
    </dgm:pt>
    <dgm:pt modelId="{51106713-5ADA-4B9F-84AF-9BA1032C8AEA}" type="pres">
      <dgm:prSet presAssocID="{52828A45-DCEC-4915-A9E1-59705C12AC1E}" presName="parentLin" presStyleCnt="0"/>
      <dgm:spPr/>
    </dgm:pt>
    <dgm:pt modelId="{3EE3A583-FF91-4E33-8658-9BF8F19B6E79}" type="pres">
      <dgm:prSet presAssocID="{52828A45-DCEC-4915-A9E1-59705C12AC1E}" presName="parentLeftMargin" presStyleLbl="node1" presStyleIdx="2" presStyleCnt="5"/>
      <dgm:spPr/>
      <dgm:t>
        <a:bodyPr/>
        <a:lstStyle/>
        <a:p>
          <a:endParaRPr lang="es-PE"/>
        </a:p>
      </dgm:t>
    </dgm:pt>
    <dgm:pt modelId="{254424A9-6609-469E-B439-37B9D2478ACB}" type="pres">
      <dgm:prSet presAssocID="{52828A45-DCEC-4915-A9E1-59705C12AC1E}" presName="parentText" presStyleLbl="node1" presStyleIdx="3" presStyleCnt="5" custScaleX="12307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7FC36D9-BCAB-473D-8AF8-0A4B83DB3461}" type="pres">
      <dgm:prSet presAssocID="{52828A45-DCEC-4915-A9E1-59705C12AC1E}" presName="negativeSpace" presStyleCnt="0"/>
      <dgm:spPr/>
    </dgm:pt>
    <dgm:pt modelId="{D4262153-F248-4E02-9BA5-53AE18E610FA}" type="pres">
      <dgm:prSet presAssocID="{52828A45-DCEC-4915-A9E1-59705C12AC1E}" presName="childText" presStyleLbl="conFgAcc1" presStyleIdx="3" presStyleCnt="5">
        <dgm:presLayoutVars>
          <dgm:bulletEnabled val="1"/>
        </dgm:presLayoutVars>
      </dgm:prSet>
      <dgm:spPr/>
    </dgm:pt>
    <dgm:pt modelId="{38D86CE5-9D33-446D-9FD4-038EC70F4AFE}" type="pres">
      <dgm:prSet presAssocID="{F766A78A-D05A-489E-BA30-70B29B00C16C}" presName="spaceBetweenRectangles" presStyleCnt="0"/>
      <dgm:spPr/>
    </dgm:pt>
    <dgm:pt modelId="{B22C9512-EE33-42EC-B4E6-689995E870BE}" type="pres">
      <dgm:prSet presAssocID="{3EA63E65-6D69-4377-8B9B-F2E1C0AE240C}" presName="parentLin" presStyleCnt="0"/>
      <dgm:spPr/>
    </dgm:pt>
    <dgm:pt modelId="{6BF80F05-F290-4E49-B29B-5B15B69D2939}" type="pres">
      <dgm:prSet presAssocID="{3EA63E65-6D69-4377-8B9B-F2E1C0AE240C}" presName="parentLeftMargin" presStyleLbl="node1" presStyleIdx="3" presStyleCnt="5"/>
      <dgm:spPr/>
      <dgm:t>
        <a:bodyPr/>
        <a:lstStyle/>
        <a:p>
          <a:endParaRPr lang="es-PE"/>
        </a:p>
      </dgm:t>
    </dgm:pt>
    <dgm:pt modelId="{BE9C7D64-9D64-496F-A605-34A6A2590E7A}" type="pres">
      <dgm:prSet presAssocID="{3EA63E65-6D69-4377-8B9B-F2E1C0AE240C}" presName="parentText" presStyleLbl="node1" presStyleIdx="4" presStyleCnt="5" custScaleX="12362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374AECA-4DE1-4D41-B2FC-12A6CAC29E5D}" type="pres">
      <dgm:prSet presAssocID="{3EA63E65-6D69-4377-8B9B-F2E1C0AE240C}" presName="negativeSpace" presStyleCnt="0"/>
      <dgm:spPr/>
    </dgm:pt>
    <dgm:pt modelId="{C95A557C-2E1F-4FCF-B66A-9AC7695DAE2A}" type="pres">
      <dgm:prSet presAssocID="{3EA63E65-6D69-4377-8B9B-F2E1C0AE240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618675B-89E8-44D1-983E-0439A765A0F9}" srcId="{FF37D950-947D-4E20-B76D-5D8215CCE6AD}" destId="{3EA63E65-6D69-4377-8B9B-F2E1C0AE240C}" srcOrd="4" destOrd="0" parTransId="{A9395D65-2885-45E0-8D3C-6011640F2AD9}" sibTransId="{67741450-70AC-464B-8D97-A6BB0286A817}"/>
    <dgm:cxn modelId="{C99C6AE3-335E-4513-A294-40051D36E5E5}" type="presOf" srcId="{3EA63E65-6D69-4377-8B9B-F2E1C0AE240C}" destId="{6BF80F05-F290-4E49-B29B-5B15B69D2939}" srcOrd="0" destOrd="0" presId="urn:microsoft.com/office/officeart/2005/8/layout/list1"/>
    <dgm:cxn modelId="{005CDCC9-67CF-4245-9C4F-C72E69C3AE3D}" type="presOf" srcId="{4F5BC5D2-4A6C-458E-9ABC-20D00849C8B5}" destId="{051F081D-AA45-430F-A0AE-1B358D75B31A}" srcOrd="0" destOrd="0" presId="urn:microsoft.com/office/officeart/2005/8/layout/list1"/>
    <dgm:cxn modelId="{32CBE1FE-71C2-4994-BFAB-89F1B5DAB619}" type="presOf" srcId="{52828A45-DCEC-4915-A9E1-59705C12AC1E}" destId="{254424A9-6609-469E-B439-37B9D2478ACB}" srcOrd="1" destOrd="0" presId="urn:microsoft.com/office/officeart/2005/8/layout/list1"/>
    <dgm:cxn modelId="{6553B8CA-4C8C-4844-85E7-CAC8AA0F82B3}" type="presOf" srcId="{67432641-A456-47E6-8958-0F6351357AA6}" destId="{5995D117-6A63-48ED-AD45-201BDB713038}" srcOrd="0" destOrd="0" presId="urn:microsoft.com/office/officeart/2005/8/layout/list1"/>
    <dgm:cxn modelId="{EB86F36C-0EF0-401D-8003-34BF09BDBC27}" type="presOf" srcId="{3EA63E65-6D69-4377-8B9B-F2E1C0AE240C}" destId="{BE9C7D64-9D64-496F-A605-34A6A2590E7A}" srcOrd="1" destOrd="0" presId="urn:microsoft.com/office/officeart/2005/8/layout/list1"/>
    <dgm:cxn modelId="{ABC47D39-F202-4779-98BA-388403980B5A}" type="presOf" srcId="{CC45EBAA-19BB-4305-83AA-444CB92A9088}" destId="{C073D132-BB39-4345-8860-E6D13BF1BEE4}" srcOrd="1" destOrd="0" presId="urn:microsoft.com/office/officeart/2005/8/layout/list1"/>
    <dgm:cxn modelId="{7A6DADAB-08EE-427A-8330-FB2E84796412}" srcId="{FF37D950-947D-4E20-B76D-5D8215CCE6AD}" destId="{52828A45-DCEC-4915-A9E1-59705C12AC1E}" srcOrd="3" destOrd="0" parTransId="{7B9DBBB6-B442-49DE-99F5-D100BE0D20F6}" sibTransId="{F766A78A-D05A-489E-BA30-70B29B00C16C}"/>
    <dgm:cxn modelId="{4595E6CC-6C2D-40FC-86DB-C3AE5CB76C86}" type="presOf" srcId="{FF37D950-947D-4E20-B76D-5D8215CCE6AD}" destId="{4C04B3D4-11E4-4642-B6E0-D20467A99813}" srcOrd="0" destOrd="0" presId="urn:microsoft.com/office/officeart/2005/8/layout/list1"/>
    <dgm:cxn modelId="{CCC71247-E7BA-45A5-9B8F-F1555D5725C9}" type="presOf" srcId="{4F5BC5D2-4A6C-458E-9ABC-20D00849C8B5}" destId="{271C5694-E8EA-4FFE-A384-D1702B6CA01E}" srcOrd="1" destOrd="0" presId="urn:microsoft.com/office/officeart/2005/8/layout/list1"/>
    <dgm:cxn modelId="{B6E5EDE5-2372-491A-97FB-98CF30291AB8}" srcId="{FF37D950-947D-4E20-B76D-5D8215CCE6AD}" destId="{67432641-A456-47E6-8958-0F6351357AA6}" srcOrd="0" destOrd="0" parTransId="{9F0A1566-3C3F-4E6C-B67E-7A7744625D00}" sibTransId="{A4BC09EE-1692-4F41-9380-A7DBB274B560}"/>
    <dgm:cxn modelId="{1F21BCC0-6FC0-4025-9CC3-F716B07E10A1}" type="presOf" srcId="{67432641-A456-47E6-8958-0F6351357AA6}" destId="{87A2DA7A-5B38-428F-BBC9-9388CA22017E}" srcOrd="1" destOrd="0" presId="urn:microsoft.com/office/officeart/2005/8/layout/list1"/>
    <dgm:cxn modelId="{66F9D61F-2C3D-4FD2-BA88-4B9FF82C5921}" type="presOf" srcId="{CC45EBAA-19BB-4305-83AA-444CB92A9088}" destId="{E1541821-C2C9-4A4F-A4D9-1736C4218165}" srcOrd="0" destOrd="0" presId="urn:microsoft.com/office/officeart/2005/8/layout/list1"/>
    <dgm:cxn modelId="{54B94D53-798E-4F62-846F-28B9397FFFC6}" srcId="{FF37D950-947D-4E20-B76D-5D8215CCE6AD}" destId="{CC45EBAA-19BB-4305-83AA-444CB92A9088}" srcOrd="2" destOrd="0" parTransId="{D9992A1E-7A78-47C5-8093-3B6971FAB35A}" sibTransId="{E13A981E-A451-49EB-BBF9-0C1438860F58}"/>
    <dgm:cxn modelId="{1AF8EBB1-C28A-40D4-A235-320EBA7D0C64}" srcId="{FF37D950-947D-4E20-B76D-5D8215CCE6AD}" destId="{4F5BC5D2-4A6C-458E-9ABC-20D00849C8B5}" srcOrd="1" destOrd="0" parTransId="{AAFB99FD-5A15-43C2-8D7B-4CF892633EE1}" sibTransId="{3B3CE919-DF62-49FD-B62F-72E0B0EC16EB}"/>
    <dgm:cxn modelId="{F6DCF605-2626-49F7-B680-8CF102B83087}" type="presOf" srcId="{52828A45-DCEC-4915-A9E1-59705C12AC1E}" destId="{3EE3A583-FF91-4E33-8658-9BF8F19B6E79}" srcOrd="0" destOrd="0" presId="urn:microsoft.com/office/officeart/2005/8/layout/list1"/>
    <dgm:cxn modelId="{78B5ED12-BED0-4008-A078-A21C4A7791A3}" type="presParOf" srcId="{4C04B3D4-11E4-4642-B6E0-D20467A99813}" destId="{E7054DF6-DE6A-44A3-A04C-920FF0320C1F}" srcOrd="0" destOrd="0" presId="urn:microsoft.com/office/officeart/2005/8/layout/list1"/>
    <dgm:cxn modelId="{0A981C72-F657-4E50-AB51-EF29F0558F4F}" type="presParOf" srcId="{E7054DF6-DE6A-44A3-A04C-920FF0320C1F}" destId="{5995D117-6A63-48ED-AD45-201BDB713038}" srcOrd="0" destOrd="0" presId="urn:microsoft.com/office/officeart/2005/8/layout/list1"/>
    <dgm:cxn modelId="{4201643E-EBCA-438C-A2EF-EBC575367EE8}" type="presParOf" srcId="{E7054DF6-DE6A-44A3-A04C-920FF0320C1F}" destId="{87A2DA7A-5B38-428F-BBC9-9388CA22017E}" srcOrd="1" destOrd="0" presId="urn:microsoft.com/office/officeart/2005/8/layout/list1"/>
    <dgm:cxn modelId="{538096C5-D55C-4400-AAA7-6CFC4A5AC75B}" type="presParOf" srcId="{4C04B3D4-11E4-4642-B6E0-D20467A99813}" destId="{B7F50587-03D5-47C5-B006-7B881FC82B45}" srcOrd="1" destOrd="0" presId="urn:microsoft.com/office/officeart/2005/8/layout/list1"/>
    <dgm:cxn modelId="{0BE9B786-4486-47B3-BDDE-D54AB7A7BDBF}" type="presParOf" srcId="{4C04B3D4-11E4-4642-B6E0-D20467A99813}" destId="{198F12B8-F2BB-4ECD-B6E3-4C1ED0CF1B45}" srcOrd="2" destOrd="0" presId="urn:microsoft.com/office/officeart/2005/8/layout/list1"/>
    <dgm:cxn modelId="{C5898CFA-0015-4D13-81D4-0F0E071AA9C6}" type="presParOf" srcId="{4C04B3D4-11E4-4642-B6E0-D20467A99813}" destId="{9B38DD3E-5D82-4F1C-8EA9-C22EFAD819B3}" srcOrd="3" destOrd="0" presId="urn:microsoft.com/office/officeart/2005/8/layout/list1"/>
    <dgm:cxn modelId="{99D0E986-8508-4186-8BAA-CD8883E42F12}" type="presParOf" srcId="{4C04B3D4-11E4-4642-B6E0-D20467A99813}" destId="{BC4222B1-F472-4732-AEBF-C70442569954}" srcOrd="4" destOrd="0" presId="urn:microsoft.com/office/officeart/2005/8/layout/list1"/>
    <dgm:cxn modelId="{F74C1B09-A2F9-435E-9FE9-B15909616FA4}" type="presParOf" srcId="{BC4222B1-F472-4732-AEBF-C70442569954}" destId="{051F081D-AA45-430F-A0AE-1B358D75B31A}" srcOrd="0" destOrd="0" presId="urn:microsoft.com/office/officeart/2005/8/layout/list1"/>
    <dgm:cxn modelId="{8B8E1AE1-5B52-44F9-9A26-C99DCE232A0B}" type="presParOf" srcId="{BC4222B1-F472-4732-AEBF-C70442569954}" destId="{271C5694-E8EA-4FFE-A384-D1702B6CA01E}" srcOrd="1" destOrd="0" presId="urn:microsoft.com/office/officeart/2005/8/layout/list1"/>
    <dgm:cxn modelId="{0CDF8D99-0954-41F8-8763-FABDF10DF78F}" type="presParOf" srcId="{4C04B3D4-11E4-4642-B6E0-D20467A99813}" destId="{7A2AB6E2-AA18-4532-9434-CB85EB1E49D7}" srcOrd="5" destOrd="0" presId="urn:microsoft.com/office/officeart/2005/8/layout/list1"/>
    <dgm:cxn modelId="{91C2FDC7-5DC4-4382-A27F-19F041822A4D}" type="presParOf" srcId="{4C04B3D4-11E4-4642-B6E0-D20467A99813}" destId="{ED9E513B-B6D1-4F60-B98E-0D55090240BB}" srcOrd="6" destOrd="0" presId="urn:microsoft.com/office/officeart/2005/8/layout/list1"/>
    <dgm:cxn modelId="{0884960E-4097-4B0D-B080-83151B7EEC67}" type="presParOf" srcId="{4C04B3D4-11E4-4642-B6E0-D20467A99813}" destId="{747DE0B2-3646-49C8-AD8C-29EF880C2654}" srcOrd="7" destOrd="0" presId="urn:microsoft.com/office/officeart/2005/8/layout/list1"/>
    <dgm:cxn modelId="{F6C8B506-C094-4F44-8A65-5FDD98E3C8F3}" type="presParOf" srcId="{4C04B3D4-11E4-4642-B6E0-D20467A99813}" destId="{3CDF7C45-B370-4E33-BA87-B3E07BC55462}" srcOrd="8" destOrd="0" presId="urn:microsoft.com/office/officeart/2005/8/layout/list1"/>
    <dgm:cxn modelId="{D7B71177-189B-46CA-9B8C-6A7E3842D63D}" type="presParOf" srcId="{3CDF7C45-B370-4E33-BA87-B3E07BC55462}" destId="{E1541821-C2C9-4A4F-A4D9-1736C4218165}" srcOrd="0" destOrd="0" presId="urn:microsoft.com/office/officeart/2005/8/layout/list1"/>
    <dgm:cxn modelId="{DE3EA116-72B1-4731-9810-6FDF1A9A916C}" type="presParOf" srcId="{3CDF7C45-B370-4E33-BA87-B3E07BC55462}" destId="{C073D132-BB39-4345-8860-E6D13BF1BEE4}" srcOrd="1" destOrd="0" presId="urn:microsoft.com/office/officeart/2005/8/layout/list1"/>
    <dgm:cxn modelId="{300BFFBF-2F7B-442C-AF6C-941D019E8D76}" type="presParOf" srcId="{4C04B3D4-11E4-4642-B6E0-D20467A99813}" destId="{72A9C6C2-A84D-47E3-B181-1FA2566A4880}" srcOrd="9" destOrd="0" presId="urn:microsoft.com/office/officeart/2005/8/layout/list1"/>
    <dgm:cxn modelId="{F709612E-B48A-46DF-B4F8-BA32B6892B7C}" type="presParOf" srcId="{4C04B3D4-11E4-4642-B6E0-D20467A99813}" destId="{CEB649AF-2EB4-4CF3-8ABB-8C14641388F8}" srcOrd="10" destOrd="0" presId="urn:microsoft.com/office/officeart/2005/8/layout/list1"/>
    <dgm:cxn modelId="{4F286F06-6EA1-4981-BA49-6388371FA4F3}" type="presParOf" srcId="{4C04B3D4-11E4-4642-B6E0-D20467A99813}" destId="{B1534CAB-B7C3-4968-A95E-1FC5A2D04D43}" srcOrd="11" destOrd="0" presId="urn:microsoft.com/office/officeart/2005/8/layout/list1"/>
    <dgm:cxn modelId="{90D4F4C2-B12A-4CCF-8D58-DC5EC0D8DE8E}" type="presParOf" srcId="{4C04B3D4-11E4-4642-B6E0-D20467A99813}" destId="{51106713-5ADA-4B9F-84AF-9BA1032C8AEA}" srcOrd="12" destOrd="0" presId="urn:microsoft.com/office/officeart/2005/8/layout/list1"/>
    <dgm:cxn modelId="{E49CD9E1-5DBC-49B4-B084-4BE706CBDA8E}" type="presParOf" srcId="{51106713-5ADA-4B9F-84AF-9BA1032C8AEA}" destId="{3EE3A583-FF91-4E33-8658-9BF8F19B6E79}" srcOrd="0" destOrd="0" presId="urn:microsoft.com/office/officeart/2005/8/layout/list1"/>
    <dgm:cxn modelId="{98CA9A38-5848-44B4-932F-A110DFAA7D18}" type="presParOf" srcId="{51106713-5ADA-4B9F-84AF-9BA1032C8AEA}" destId="{254424A9-6609-469E-B439-37B9D2478ACB}" srcOrd="1" destOrd="0" presId="urn:microsoft.com/office/officeart/2005/8/layout/list1"/>
    <dgm:cxn modelId="{E1FDD887-CC2B-4CFE-93F5-77B8CC075508}" type="presParOf" srcId="{4C04B3D4-11E4-4642-B6E0-D20467A99813}" destId="{17FC36D9-BCAB-473D-8AF8-0A4B83DB3461}" srcOrd="13" destOrd="0" presId="urn:microsoft.com/office/officeart/2005/8/layout/list1"/>
    <dgm:cxn modelId="{EF31ABA5-DF9A-4160-B509-8710EFBE9451}" type="presParOf" srcId="{4C04B3D4-11E4-4642-B6E0-D20467A99813}" destId="{D4262153-F248-4E02-9BA5-53AE18E610FA}" srcOrd="14" destOrd="0" presId="urn:microsoft.com/office/officeart/2005/8/layout/list1"/>
    <dgm:cxn modelId="{2550DE17-07D7-40FC-AEFF-42F7ECA0BEC7}" type="presParOf" srcId="{4C04B3D4-11E4-4642-B6E0-D20467A99813}" destId="{38D86CE5-9D33-446D-9FD4-038EC70F4AFE}" srcOrd="15" destOrd="0" presId="urn:microsoft.com/office/officeart/2005/8/layout/list1"/>
    <dgm:cxn modelId="{765A5C55-C3D9-4DA7-A0CA-BD6E7A3D2F77}" type="presParOf" srcId="{4C04B3D4-11E4-4642-B6E0-D20467A99813}" destId="{B22C9512-EE33-42EC-B4E6-689995E870BE}" srcOrd="16" destOrd="0" presId="urn:microsoft.com/office/officeart/2005/8/layout/list1"/>
    <dgm:cxn modelId="{6787589D-A5E5-466C-ACD9-D97E738A7C03}" type="presParOf" srcId="{B22C9512-EE33-42EC-B4E6-689995E870BE}" destId="{6BF80F05-F290-4E49-B29B-5B15B69D2939}" srcOrd="0" destOrd="0" presId="urn:microsoft.com/office/officeart/2005/8/layout/list1"/>
    <dgm:cxn modelId="{76FB9EAC-E5F7-46BD-A784-226AACCD8AB2}" type="presParOf" srcId="{B22C9512-EE33-42EC-B4E6-689995E870BE}" destId="{BE9C7D64-9D64-496F-A605-34A6A2590E7A}" srcOrd="1" destOrd="0" presId="urn:microsoft.com/office/officeart/2005/8/layout/list1"/>
    <dgm:cxn modelId="{7925F72D-2CD5-4408-AA21-F621883AC1B2}" type="presParOf" srcId="{4C04B3D4-11E4-4642-B6E0-D20467A99813}" destId="{1374AECA-4DE1-4D41-B2FC-12A6CAC29E5D}" srcOrd="17" destOrd="0" presId="urn:microsoft.com/office/officeart/2005/8/layout/list1"/>
    <dgm:cxn modelId="{61BD80F5-D49B-4939-A776-3E8AFA8AA988}" type="presParOf" srcId="{4C04B3D4-11E4-4642-B6E0-D20467A99813}" destId="{C95A557C-2E1F-4FCF-B66A-9AC7695DAE2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572A95-FE32-4A12-AB98-C579DE17B2B3}" type="doc">
      <dgm:prSet loTypeId="urn:microsoft.com/office/officeart/2005/8/layout/list1" loCatId="list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es-PE"/>
        </a:p>
      </dgm:t>
    </dgm:pt>
    <dgm:pt modelId="{F74F8C8A-BB23-48AB-B514-013B6DB91F9E}">
      <dgm:prSet phldrT="[Texto]"/>
      <dgm:spPr/>
      <dgm:t>
        <a:bodyPr/>
        <a:lstStyle/>
        <a:p>
          <a:r>
            <a:rPr lang="es-PE" dirty="0" smtClean="0"/>
            <a:t>Influir en la demanda</a:t>
          </a:r>
          <a:endParaRPr lang="es-PE" dirty="0"/>
        </a:p>
      </dgm:t>
    </dgm:pt>
    <dgm:pt modelId="{53BBE7F8-AACF-47ED-A2FD-F400A0F92B20}" type="parTrans" cxnId="{33FD6317-F2BD-4FD7-8F88-9BAD8C626E5D}">
      <dgm:prSet/>
      <dgm:spPr/>
      <dgm:t>
        <a:bodyPr/>
        <a:lstStyle/>
        <a:p>
          <a:endParaRPr lang="es-PE"/>
        </a:p>
      </dgm:t>
    </dgm:pt>
    <dgm:pt modelId="{2053DF3C-4CC0-4615-BD33-30BB958BCAC2}" type="sibTrans" cxnId="{33FD6317-F2BD-4FD7-8F88-9BAD8C626E5D}">
      <dgm:prSet/>
      <dgm:spPr/>
      <dgm:t>
        <a:bodyPr/>
        <a:lstStyle/>
        <a:p>
          <a:endParaRPr lang="es-PE"/>
        </a:p>
      </dgm:t>
    </dgm:pt>
    <dgm:pt modelId="{3165D3CD-7D33-4BF1-927B-6C20C89FD226}">
      <dgm:prSet phldrT="[Texto]"/>
      <dgm:spPr/>
      <dgm:t>
        <a:bodyPr/>
        <a:lstStyle/>
        <a:p>
          <a:r>
            <a:rPr lang="es-PE" dirty="0" smtClean="0"/>
            <a:t>Ordenes pendientes durante periodos de demanda alta</a:t>
          </a:r>
          <a:endParaRPr lang="es-PE" dirty="0"/>
        </a:p>
      </dgm:t>
    </dgm:pt>
    <dgm:pt modelId="{85F447CF-D9BE-41B3-8DE5-6840388A4B08}" type="parTrans" cxnId="{D138BC31-7C20-4A0E-8C25-D7BE495A53B8}">
      <dgm:prSet/>
      <dgm:spPr/>
      <dgm:t>
        <a:bodyPr/>
        <a:lstStyle/>
        <a:p>
          <a:endParaRPr lang="es-PE"/>
        </a:p>
      </dgm:t>
    </dgm:pt>
    <dgm:pt modelId="{86597D91-338C-4F1F-9EBE-9133F9E2B39C}" type="sibTrans" cxnId="{D138BC31-7C20-4A0E-8C25-D7BE495A53B8}">
      <dgm:prSet/>
      <dgm:spPr/>
      <dgm:t>
        <a:bodyPr/>
        <a:lstStyle/>
        <a:p>
          <a:endParaRPr lang="es-PE"/>
        </a:p>
      </dgm:t>
    </dgm:pt>
    <dgm:pt modelId="{BE5C8ACD-E47B-4033-8020-FC82A9ACD743}">
      <dgm:prSet/>
      <dgm:spPr/>
      <dgm:t>
        <a:bodyPr/>
        <a:lstStyle/>
        <a:p>
          <a:r>
            <a:rPr lang="es-PE" dirty="0" smtClean="0"/>
            <a:t>Mezclar productos y servicios con estacionalidad opuesta</a:t>
          </a:r>
          <a:endParaRPr lang="es-PE" dirty="0"/>
        </a:p>
      </dgm:t>
    </dgm:pt>
    <dgm:pt modelId="{FAFF2870-8185-479E-809F-7E9B3E31ED2F}" type="parTrans" cxnId="{19040773-DB05-4C95-90D5-9D7595F2BA51}">
      <dgm:prSet/>
      <dgm:spPr/>
      <dgm:t>
        <a:bodyPr/>
        <a:lstStyle/>
        <a:p>
          <a:endParaRPr lang="es-PE"/>
        </a:p>
      </dgm:t>
    </dgm:pt>
    <dgm:pt modelId="{3C006A3C-F5F2-4098-BF62-EEA33854C164}" type="sibTrans" cxnId="{19040773-DB05-4C95-90D5-9D7595F2BA51}">
      <dgm:prSet/>
      <dgm:spPr/>
      <dgm:t>
        <a:bodyPr/>
        <a:lstStyle/>
        <a:p>
          <a:endParaRPr lang="es-PE"/>
        </a:p>
      </dgm:t>
    </dgm:pt>
    <dgm:pt modelId="{3E07E3AC-24C8-4F40-BD86-2C03DCD685EF}" type="pres">
      <dgm:prSet presAssocID="{83572A95-FE32-4A12-AB98-C579DE17B2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76C03D7C-5732-4FB7-B240-144D7B89B6D3}" type="pres">
      <dgm:prSet presAssocID="{F74F8C8A-BB23-48AB-B514-013B6DB91F9E}" presName="parentLin" presStyleCnt="0"/>
      <dgm:spPr/>
    </dgm:pt>
    <dgm:pt modelId="{A6BF566E-DAD9-469F-BF89-3517A0D2F639}" type="pres">
      <dgm:prSet presAssocID="{F74F8C8A-BB23-48AB-B514-013B6DB91F9E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F697A078-B76A-4CB3-9398-8EF48B124F27}" type="pres">
      <dgm:prSet presAssocID="{F74F8C8A-BB23-48AB-B514-013B6DB91F9E}" presName="parentText" presStyleLbl="node1" presStyleIdx="0" presStyleCnt="3" custScaleX="13063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85EFF2B-8696-4801-AF43-1C588DC20E9E}" type="pres">
      <dgm:prSet presAssocID="{F74F8C8A-BB23-48AB-B514-013B6DB91F9E}" presName="negativeSpace" presStyleCnt="0"/>
      <dgm:spPr/>
    </dgm:pt>
    <dgm:pt modelId="{1B7B14EB-687C-4882-89DE-F1DE85FDAA01}" type="pres">
      <dgm:prSet presAssocID="{F74F8C8A-BB23-48AB-B514-013B6DB91F9E}" presName="childText" presStyleLbl="conFgAcc1" presStyleIdx="0" presStyleCnt="3">
        <dgm:presLayoutVars>
          <dgm:bulletEnabled val="1"/>
        </dgm:presLayoutVars>
      </dgm:prSet>
      <dgm:spPr/>
    </dgm:pt>
    <dgm:pt modelId="{3222EBC3-BECE-4F0D-B913-EA85523B124B}" type="pres">
      <dgm:prSet presAssocID="{2053DF3C-4CC0-4615-BD33-30BB958BCAC2}" presName="spaceBetweenRectangles" presStyleCnt="0"/>
      <dgm:spPr/>
    </dgm:pt>
    <dgm:pt modelId="{A9B38BBB-74EB-44E0-8C8E-4BDA2AE0A34B}" type="pres">
      <dgm:prSet presAssocID="{3165D3CD-7D33-4BF1-927B-6C20C89FD226}" presName="parentLin" presStyleCnt="0"/>
      <dgm:spPr/>
    </dgm:pt>
    <dgm:pt modelId="{53E5EDB7-720E-48DF-93F9-BBE99E5F01C6}" type="pres">
      <dgm:prSet presAssocID="{3165D3CD-7D33-4BF1-927B-6C20C89FD226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97D5C179-DE54-4F1D-AF67-929CC93A4B65}" type="pres">
      <dgm:prSet presAssocID="{3165D3CD-7D33-4BF1-927B-6C20C89FD226}" presName="parentText" presStyleLbl="node1" presStyleIdx="1" presStyleCnt="3" custScaleX="130138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413EF98-2332-4F57-91C4-DD46D07D4B8E}" type="pres">
      <dgm:prSet presAssocID="{3165D3CD-7D33-4BF1-927B-6C20C89FD226}" presName="negativeSpace" presStyleCnt="0"/>
      <dgm:spPr/>
    </dgm:pt>
    <dgm:pt modelId="{81F88006-2225-4494-A5D5-A0B0BA28B042}" type="pres">
      <dgm:prSet presAssocID="{3165D3CD-7D33-4BF1-927B-6C20C89FD226}" presName="childText" presStyleLbl="conFgAcc1" presStyleIdx="1" presStyleCnt="3">
        <dgm:presLayoutVars>
          <dgm:bulletEnabled val="1"/>
        </dgm:presLayoutVars>
      </dgm:prSet>
      <dgm:spPr/>
    </dgm:pt>
    <dgm:pt modelId="{C9D5BB81-C02D-4FEF-9DAB-B0F236E82EB3}" type="pres">
      <dgm:prSet presAssocID="{86597D91-338C-4F1F-9EBE-9133F9E2B39C}" presName="spaceBetweenRectangles" presStyleCnt="0"/>
      <dgm:spPr/>
    </dgm:pt>
    <dgm:pt modelId="{46A1F200-4A2D-4EE8-BC81-5A04318009D0}" type="pres">
      <dgm:prSet presAssocID="{BE5C8ACD-E47B-4033-8020-FC82A9ACD743}" presName="parentLin" presStyleCnt="0"/>
      <dgm:spPr/>
    </dgm:pt>
    <dgm:pt modelId="{08157746-BDE9-47A4-BCAF-40F4944817FC}" type="pres">
      <dgm:prSet presAssocID="{BE5C8ACD-E47B-4033-8020-FC82A9ACD743}" presName="parentLeftMargin" presStyleLbl="node1" presStyleIdx="1" presStyleCnt="3"/>
      <dgm:spPr/>
      <dgm:t>
        <a:bodyPr/>
        <a:lstStyle/>
        <a:p>
          <a:endParaRPr lang="es-PE"/>
        </a:p>
      </dgm:t>
    </dgm:pt>
    <dgm:pt modelId="{E3B45EFD-2793-4B91-A2A1-18C2D9029EF5}" type="pres">
      <dgm:prSet presAssocID="{BE5C8ACD-E47B-4033-8020-FC82A9ACD743}" presName="parentText" presStyleLbl="node1" presStyleIdx="2" presStyleCnt="3" custScaleX="130360" custLinFactNeighborX="-10981" custLinFactNeighborY="-592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1A8F74C-8868-4D3D-831F-6BF9133A6F6C}" type="pres">
      <dgm:prSet presAssocID="{BE5C8ACD-E47B-4033-8020-FC82A9ACD743}" presName="negativeSpace" presStyleCnt="0"/>
      <dgm:spPr/>
    </dgm:pt>
    <dgm:pt modelId="{37D013B6-DE84-4DDA-89D9-25F9A1F0F599}" type="pres">
      <dgm:prSet presAssocID="{BE5C8ACD-E47B-4033-8020-FC82A9ACD74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9040773-DB05-4C95-90D5-9D7595F2BA51}" srcId="{83572A95-FE32-4A12-AB98-C579DE17B2B3}" destId="{BE5C8ACD-E47B-4033-8020-FC82A9ACD743}" srcOrd="2" destOrd="0" parTransId="{FAFF2870-8185-479E-809F-7E9B3E31ED2F}" sibTransId="{3C006A3C-F5F2-4098-BF62-EEA33854C164}"/>
    <dgm:cxn modelId="{1848779B-F3BB-4301-A29E-8B3E72335FE2}" type="presOf" srcId="{F74F8C8A-BB23-48AB-B514-013B6DB91F9E}" destId="{A6BF566E-DAD9-469F-BF89-3517A0D2F639}" srcOrd="0" destOrd="0" presId="urn:microsoft.com/office/officeart/2005/8/layout/list1"/>
    <dgm:cxn modelId="{8BD6285D-D4C6-4DE3-B29B-1E5BAC824A4F}" type="presOf" srcId="{F74F8C8A-BB23-48AB-B514-013B6DB91F9E}" destId="{F697A078-B76A-4CB3-9398-8EF48B124F27}" srcOrd="1" destOrd="0" presId="urn:microsoft.com/office/officeart/2005/8/layout/list1"/>
    <dgm:cxn modelId="{1FF39E7C-C350-4CC6-9BB8-D2411EDD2CC9}" type="presOf" srcId="{3165D3CD-7D33-4BF1-927B-6C20C89FD226}" destId="{53E5EDB7-720E-48DF-93F9-BBE99E5F01C6}" srcOrd="0" destOrd="0" presId="urn:microsoft.com/office/officeart/2005/8/layout/list1"/>
    <dgm:cxn modelId="{AEE8A1A0-2891-4EE0-8E7C-7D6605BEF405}" type="presOf" srcId="{83572A95-FE32-4A12-AB98-C579DE17B2B3}" destId="{3E07E3AC-24C8-4F40-BD86-2C03DCD685EF}" srcOrd="0" destOrd="0" presId="urn:microsoft.com/office/officeart/2005/8/layout/list1"/>
    <dgm:cxn modelId="{E4EA6A5A-E0E2-4F93-8027-7C6DC8582A74}" type="presOf" srcId="{BE5C8ACD-E47B-4033-8020-FC82A9ACD743}" destId="{08157746-BDE9-47A4-BCAF-40F4944817FC}" srcOrd="0" destOrd="0" presId="urn:microsoft.com/office/officeart/2005/8/layout/list1"/>
    <dgm:cxn modelId="{D138BC31-7C20-4A0E-8C25-D7BE495A53B8}" srcId="{83572A95-FE32-4A12-AB98-C579DE17B2B3}" destId="{3165D3CD-7D33-4BF1-927B-6C20C89FD226}" srcOrd="1" destOrd="0" parTransId="{85F447CF-D9BE-41B3-8DE5-6840388A4B08}" sibTransId="{86597D91-338C-4F1F-9EBE-9133F9E2B39C}"/>
    <dgm:cxn modelId="{A9DFAFF7-E2CA-4360-B11C-DDF062356C51}" type="presOf" srcId="{BE5C8ACD-E47B-4033-8020-FC82A9ACD743}" destId="{E3B45EFD-2793-4B91-A2A1-18C2D9029EF5}" srcOrd="1" destOrd="0" presId="urn:microsoft.com/office/officeart/2005/8/layout/list1"/>
    <dgm:cxn modelId="{CE317965-97CE-4AF8-B107-C45BCAF5A8DA}" type="presOf" srcId="{3165D3CD-7D33-4BF1-927B-6C20C89FD226}" destId="{97D5C179-DE54-4F1D-AF67-929CC93A4B65}" srcOrd="1" destOrd="0" presId="urn:microsoft.com/office/officeart/2005/8/layout/list1"/>
    <dgm:cxn modelId="{33FD6317-F2BD-4FD7-8F88-9BAD8C626E5D}" srcId="{83572A95-FE32-4A12-AB98-C579DE17B2B3}" destId="{F74F8C8A-BB23-48AB-B514-013B6DB91F9E}" srcOrd="0" destOrd="0" parTransId="{53BBE7F8-AACF-47ED-A2FD-F400A0F92B20}" sibTransId="{2053DF3C-4CC0-4615-BD33-30BB958BCAC2}"/>
    <dgm:cxn modelId="{D4F49A7C-AB06-4133-9B37-360CBF2AC0D3}" type="presParOf" srcId="{3E07E3AC-24C8-4F40-BD86-2C03DCD685EF}" destId="{76C03D7C-5732-4FB7-B240-144D7B89B6D3}" srcOrd="0" destOrd="0" presId="urn:microsoft.com/office/officeart/2005/8/layout/list1"/>
    <dgm:cxn modelId="{BDB76399-64B0-46DF-8004-142C365D55A6}" type="presParOf" srcId="{76C03D7C-5732-4FB7-B240-144D7B89B6D3}" destId="{A6BF566E-DAD9-469F-BF89-3517A0D2F639}" srcOrd="0" destOrd="0" presId="urn:microsoft.com/office/officeart/2005/8/layout/list1"/>
    <dgm:cxn modelId="{59ECA335-A435-44F1-B7E1-BF43EC83887B}" type="presParOf" srcId="{76C03D7C-5732-4FB7-B240-144D7B89B6D3}" destId="{F697A078-B76A-4CB3-9398-8EF48B124F27}" srcOrd="1" destOrd="0" presId="urn:microsoft.com/office/officeart/2005/8/layout/list1"/>
    <dgm:cxn modelId="{93D06494-8530-4610-A48E-8CC6674DA130}" type="presParOf" srcId="{3E07E3AC-24C8-4F40-BD86-2C03DCD685EF}" destId="{E85EFF2B-8696-4801-AF43-1C588DC20E9E}" srcOrd="1" destOrd="0" presId="urn:microsoft.com/office/officeart/2005/8/layout/list1"/>
    <dgm:cxn modelId="{0B1A6EBE-5D52-4E5A-8F58-E5100DDEE65F}" type="presParOf" srcId="{3E07E3AC-24C8-4F40-BD86-2C03DCD685EF}" destId="{1B7B14EB-687C-4882-89DE-F1DE85FDAA01}" srcOrd="2" destOrd="0" presId="urn:microsoft.com/office/officeart/2005/8/layout/list1"/>
    <dgm:cxn modelId="{EBC6B88D-91FA-4BE7-B9C9-A1A2670BAC92}" type="presParOf" srcId="{3E07E3AC-24C8-4F40-BD86-2C03DCD685EF}" destId="{3222EBC3-BECE-4F0D-B913-EA85523B124B}" srcOrd="3" destOrd="0" presId="urn:microsoft.com/office/officeart/2005/8/layout/list1"/>
    <dgm:cxn modelId="{19B0BF54-337C-4B48-A791-2D960F0237CF}" type="presParOf" srcId="{3E07E3AC-24C8-4F40-BD86-2C03DCD685EF}" destId="{A9B38BBB-74EB-44E0-8C8E-4BDA2AE0A34B}" srcOrd="4" destOrd="0" presId="urn:microsoft.com/office/officeart/2005/8/layout/list1"/>
    <dgm:cxn modelId="{A77153AD-2CC8-4009-80BD-5E3D3DF7D752}" type="presParOf" srcId="{A9B38BBB-74EB-44E0-8C8E-4BDA2AE0A34B}" destId="{53E5EDB7-720E-48DF-93F9-BBE99E5F01C6}" srcOrd="0" destOrd="0" presId="urn:microsoft.com/office/officeart/2005/8/layout/list1"/>
    <dgm:cxn modelId="{CC3A1446-FCBB-4358-9AF6-C4FE53357592}" type="presParOf" srcId="{A9B38BBB-74EB-44E0-8C8E-4BDA2AE0A34B}" destId="{97D5C179-DE54-4F1D-AF67-929CC93A4B65}" srcOrd="1" destOrd="0" presId="urn:microsoft.com/office/officeart/2005/8/layout/list1"/>
    <dgm:cxn modelId="{0E2E87DC-ADDC-4518-8E36-A46F5EE54F8D}" type="presParOf" srcId="{3E07E3AC-24C8-4F40-BD86-2C03DCD685EF}" destId="{1413EF98-2332-4F57-91C4-DD46D07D4B8E}" srcOrd="5" destOrd="0" presId="urn:microsoft.com/office/officeart/2005/8/layout/list1"/>
    <dgm:cxn modelId="{989073A3-5236-4E0A-A525-01DD5E820148}" type="presParOf" srcId="{3E07E3AC-24C8-4F40-BD86-2C03DCD685EF}" destId="{81F88006-2225-4494-A5D5-A0B0BA28B042}" srcOrd="6" destOrd="0" presId="urn:microsoft.com/office/officeart/2005/8/layout/list1"/>
    <dgm:cxn modelId="{EA1B607C-DE66-4D32-B96B-8F3F9EFE67E9}" type="presParOf" srcId="{3E07E3AC-24C8-4F40-BD86-2C03DCD685EF}" destId="{C9D5BB81-C02D-4FEF-9DAB-B0F236E82EB3}" srcOrd="7" destOrd="0" presId="urn:microsoft.com/office/officeart/2005/8/layout/list1"/>
    <dgm:cxn modelId="{41EDB721-B99F-4CE4-A7DF-43BA37F3FB3A}" type="presParOf" srcId="{3E07E3AC-24C8-4F40-BD86-2C03DCD685EF}" destId="{46A1F200-4A2D-4EE8-BC81-5A04318009D0}" srcOrd="8" destOrd="0" presId="urn:microsoft.com/office/officeart/2005/8/layout/list1"/>
    <dgm:cxn modelId="{B8DFA83D-E2BA-4999-B420-1FC6B9AC9714}" type="presParOf" srcId="{46A1F200-4A2D-4EE8-BC81-5A04318009D0}" destId="{08157746-BDE9-47A4-BCAF-40F4944817FC}" srcOrd="0" destOrd="0" presId="urn:microsoft.com/office/officeart/2005/8/layout/list1"/>
    <dgm:cxn modelId="{95424F5D-8C80-4D6E-97C3-19F59EB5A2F5}" type="presParOf" srcId="{46A1F200-4A2D-4EE8-BC81-5A04318009D0}" destId="{E3B45EFD-2793-4B91-A2A1-18C2D9029EF5}" srcOrd="1" destOrd="0" presId="urn:microsoft.com/office/officeart/2005/8/layout/list1"/>
    <dgm:cxn modelId="{875D2F05-FDC8-415B-9DAD-FE459A4EB3DE}" type="presParOf" srcId="{3E07E3AC-24C8-4F40-BD86-2C03DCD685EF}" destId="{E1A8F74C-8868-4D3D-831F-6BF9133A6F6C}" srcOrd="9" destOrd="0" presId="urn:microsoft.com/office/officeart/2005/8/layout/list1"/>
    <dgm:cxn modelId="{A2B5B979-91B2-406F-AA3C-C3F80E7963E6}" type="presParOf" srcId="{3E07E3AC-24C8-4F40-BD86-2C03DCD685EF}" destId="{37D013B6-DE84-4DDA-89D9-25F9A1F0F5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F6452A-57D8-40B9-9160-E07CC8B0E5C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F5C0B2-E609-468E-BE60-545B8A3D8573}">
      <dgm:prSet phldrT="[Texto]"/>
      <dgm:spPr/>
      <dgm:t>
        <a:bodyPr/>
        <a:lstStyle/>
        <a:p>
          <a:r>
            <a:rPr lang="es-PE" dirty="0" smtClean="0"/>
            <a:t>MES 1</a:t>
          </a:r>
          <a:endParaRPr lang="es-PE" dirty="0"/>
        </a:p>
      </dgm:t>
    </dgm:pt>
    <dgm:pt modelId="{FDB26381-2824-4964-AB5B-75684C667C90}" type="parTrans" cxnId="{EC191E57-118B-4CB3-95EA-73918BAE119D}">
      <dgm:prSet/>
      <dgm:spPr/>
      <dgm:t>
        <a:bodyPr/>
        <a:lstStyle/>
        <a:p>
          <a:endParaRPr lang="es-PE"/>
        </a:p>
      </dgm:t>
    </dgm:pt>
    <dgm:pt modelId="{BD6C3187-CFCB-4984-93B2-83F4EA2E203C}" type="sibTrans" cxnId="{EC191E57-118B-4CB3-95EA-73918BAE119D}">
      <dgm:prSet/>
      <dgm:spPr/>
      <dgm:t>
        <a:bodyPr/>
        <a:lstStyle/>
        <a:p>
          <a:endParaRPr lang="es-PE"/>
        </a:p>
      </dgm:t>
    </dgm:pt>
    <dgm:pt modelId="{33F2A9E9-3996-414F-B027-2700D527BA67}">
      <dgm:prSet phldrT="[Texto]"/>
      <dgm:spPr/>
      <dgm:t>
        <a:bodyPr/>
        <a:lstStyle/>
        <a:p>
          <a:r>
            <a:rPr lang="es-PE" dirty="0" smtClean="0"/>
            <a:t>MES 2</a:t>
          </a:r>
          <a:endParaRPr lang="es-PE" dirty="0"/>
        </a:p>
      </dgm:t>
    </dgm:pt>
    <dgm:pt modelId="{EAA76B85-DE5D-4D06-9576-71CE27FD8820}" type="parTrans" cxnId="{A25C655F-E508-42B9-8E8D-9647FC8A5598}">
      <dgm:prSet/>
      <dgm:spPr/>
      <dgm:t>
        <a:bodyPr/>
        <a:lstStyle/>
        <a:p>
          <a:endParaRPr lang="es-PE"/>
        </a:p>
      </dgm:t>
    </dgm:pt>
    <dgm:pt modelId="{C9EEA1FB-8EAD-416E-BE42-50E7F54F0EAD}" type="sibTrans" cxnId="{A25C655F-E508-42B9-8E8D-9647FC8A5598}">
      <dgm:prSet/>
      <dgm:spPr/>
      <dgm:t>
        <a:bodyPr/>
        <a:lstStyle/>
        <a:p>
          <a:endParaRPr lang="es-PE"/>
        </a:p>
      </dgm:t>
    </dgm:pt>
    <dgm:pt modelId="{02A30E24-0235-44F4-BC8E-FF9B8365B310}">
      <dgm:prSet phldrT="[Texto]"/>
      <dgm:spPr/>
      <dgm:t>
        <a:bodyPr/>
        <a:lstStyle/>
        <a:p>
          <a:r>
            <a:rPr lang="es-PE" dirty="0" smtClean="0"/>
            <a:t>MES 3</a:t>
          </a:r>
          <a:endParaRPr lang="es-PE" dirty="0"/>
        </a:p>
      </dgm:t>
    </dgm:pt>
    <dgm:pt modelId="{E1920594-96C2-4AA4-B208-945C6124A243}" type="parTrans" cxnId="{4CB91AA9-C9E3-4DB3-8C18-9F6E8299A7FE}">
      <dgm:prSet/>
      <dgm:spPr/>
      <dgm:t>
        <a:bodyPr/>
        <a:lstStyle/>
        <a:p>
          <a:endParaRPr lang="es-PE"/>
        </a:p>
      </dgm:t>
    </dgm:pt>
    <dgm:pt modelId="{9E25E06E-306D-45DB-9BA8-2F53BB6D22DC}" type="sibTrans" cxnId="{4CB91AA9-C9E3-4DB3-8C18-9F6E8299A7FE}">
      <dgm:prSet/>
      <dgm:spPr/>
      <dgm:t>
        <a:bodyPr/>
        <a:lstStyle/>
        <a:p>
          <a:endParaRPr lang="es-PE"/>
        </a:p>
      </dgm:t>
    </dgm:pt>
    <dgm:pt modelId="{68A10461-F213-40DF-91C1-D1EE8B57D9B7}">
      <dgm:prSet phldrT="[Texto]"/>
      <dgm:spPr/>
      <dgm:t>
        <a:bodyPr/>
        <a:lstStyle/>
        <a:p>
          <a:r>
            <a:rPr lang="es-PE" dirty="0" smtClean="0"/>
            <a:t>MES 4</a:t>
          </a:r>
          <a:endParaRPr lang="es-PE" dirty="0"/>
        </a:p>
      </dgm:t>
    </dgm:pt>
    <dgm:pt modelId="{2D69C2B2-BD7A-4332-B4BB-2871F4D542A4}" type="parTrans" cxnId="{5672EBB2-CF16-4092-8069-00D120BB1078}">
      <dgm:prSet/>
      <dgm:spPr/>
      <dgm:t>
        <a:bodyPr/>
        <a:lstStyle/>
        <a:p>
          <a:endParaRPr lang="es-PE"/>
        </a:p>
      </dgm:t>
    </dgm:pt>
    <dgm:pt modelId="{B54434E4-FBC6-4567-ABFD-581C2F72A19B}" type="sibTrans" cxnId="{5672EBB2-CF16-4092-8069-00D120BB1078}">
      <dgm:prSet/>
      <dgm:spPr/>
      <dgm:t>
        <a:bodyPr/>
        <a:lstStyle/>
        <a:p>
          <a:endParaRPr lang="es-PE"/>
        </a:p>
      </dgm:t>
    </dgm:pt>
    <dgm:pt modelId="{C7D70A0D-1A7A-4881-B7F9-4CEBECCC4143}">
      <dgm:prSet phldrT="[Texto]"/>
      <dgm:spPr/>
      <dgm:t>
        <a:bodyPr/>
        <a:lstStyle/>
        <a:p>
          <a:r>
            <a:rPr lang="es-PE" dirty="0" smtClean="0"/>
            <a:t>MES 5</a:t>
          </a:r>
          <a:endParaRPr lang="es-PE" dirty="0"/>
        </a:p>
      </dgm:t>
    </dgm:pt>
    <dgm:pt modelId="{36049763-F0C1-4253-BA12-252A849C4572}" type="parTrans" cxnId="{18DEE2B0-5F23-4B09-A70A-140228E7E75C}">
      <dgm:prSet/>
      <dgm:spPr/>
      <dgm:t>
        <a:bodyPr/>
        <a:lstStyle/>
        <a:p>
          <a:endParaRPr lang="es-PE"/>
        </a:p>
      </dgm:t>
    </dgm:pt>
    <dgm:pt modelId="{EA86C36A-8C36-46FE-AD07-B31D851E4132}" type="sibTrans" cxnId="{18DEE2B0-5F23-4B09-A70A-140228E7E75C}">
      <dgm:prSet/>
      <dgm:spPr/>
      <dgm:t>
        <a:bodyPr/>
        <a:lstStyle/>
        <a:p>
          <a:endParaRPr lang="es-PE"/>
        </a:p>
      </dgm:t>
    </dgm:pt>
    <dgm:pt modelId="{6300886C-E8F3-47BB-A723-30068E6E750C}">
      <dgm:prSet phldrT="[Texto]"/>
      <dgm:spPr/>
      <dgm:t>
        <a:bodyPr/>
        <a:lstStyle/>
        <a:p>
          <a:r>
            <a:rPr lang="es-PE" dirty="0" smtClean="0"/>
            <a:t>MES 6</a:t>
          </a:r>
          <a:endParaRPr lang="es-PE" dirty="0"/>
        </a:p>
      </dgm:t>
    </dgm:pt>
    <dgm:pt modelId="{0DBE6652-E289-46FD-877C-A4931278D2DE}" type="parTrans" cxnId="{C11D78E5-71CC-4422-9DC8-5C69B953E49B}">
      <dgm:prSet/>
      <dgm:spPr/>
      <dgm:t>
        <a:bodyPr/>
        <a:lstStyle/>
        <a:p>
          <a:endParaRPr lang="es-PE"/>
        </a:p>
      </dgm:t>
    </dgm:pt>
    <dgm:pt modelId="{56CAB1EC-8CA5-4E64-9A01-C9B327B1F0E9}" type="sibTrans" cxnId="{C11D78E5-71CC-4422-9DC8-5C69B953E49B}">
      <dgm:prSet/>
      <dgm:spPr/>
      <dgm:t>
        <a:bodyPr/>
        <a:lstStyle/>
        <a:p>
          <a:endParaRPr lang="es-PE"/>
        </a:p>
      </dgm:t>
    </dgm:pt>
    <dgm:pt modelId="{9187732D-9A2B-4B70-9D18-97AFFFC1EC68}" type="pres">
      <dgm:prSet presAssocID="{CAF6452A-57D8-40B9-9160-E07CC8B0E5C0}" presName="Name0" presStyleCnt="0">
        <dgm:presLayoutVars>
          <dgm:dir/>
          <dgm:animLvl val="lvl"/>
          <dgm:resizeHandles val="exact"/>
        </dgm:presLayoutVars>
      </dgm:prSet>
      <dgm:spPr/>
    </dgm:pt>
    <dgm:pt modelId="{992163E2-B8D8-4361-9339-4A3213BCD15E}" type="pres">
      <dgm:prSet presAssocID="{60F5C0B2-E609-468E-BE60-545B8A3D8573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95C1D51-5EF1-4AFB-AE1F-053E6B0E020A}" type="pres">
      <dgm:prSet presAssocID="{BD6C3187-CFCB-4984-93B2-83F4EA2E203C}" presName="parTxOnlySpace" presStyleCnt="0"/>
      <dgm:spPr/>
    </dgm:pt>
    <dgm:pt modelId="{A717FAE3-1067-4535-B927-A9CBA5BD9B68}" type="pres">
      <dgm:prSet presAssocID="{33F2A9E9-3996-414F-B027-2700D527BA6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F4479C0-D247-4E7D-9F27-9D10888348A1}" type="pres">
      <dgm:prSet presAssocID="{C9EEA1FB-8EAD-416E-BE42-50E7F54F0EAD}" presName="parTxOnlySpace" presStyleCnt="0"/>
      <dgm:spPr/>
    </dgm:pt>
    <dgm:pt modelId="{A6A36098-4610-4139-BA04-3415127647D0}" type="pres">
      <dgm:prSet presAssocID="{02A30E24-0235-44F4-BC8E-FF9B8365B310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9114054-0C7B-4E91-A58C-2CE670D79DA3}" type="pres">
      <dgm:prSet presAssocID="{9E25E06E-306D-45DB-9BA8-2F53BB6D22DC}" presName="parTxOnlySpace" presStyleCnt="0"/>
      <dgm:spPr/>
    </dgm:pt>
    <dgm:pt modelId="{EBE55AFE-9EDB-4528-9A4C-BF8777680881}" type="pres">
      <dgm:prSet presAssocID="{68A10461-F213-40DF-91C1-D1EE8B57D9B7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D6F107C-BE55-4C56-B663-A4126855B54E}" type="pres">
      <dgm:prSet presAssocID="{B54434E4-FBC6-4567-ABFD-581C2F72A19B}" presName="parTxOnlySpace" presStyleCnt="0"/>
      <dgm:spPr/>
    </dgm:pt>
    <dgm:pt modelId="{6C7C7CF8-8CF3-47D9-AA92-9DD4D43C2AA0}" type="pres">
      <dgm:prSet presAssocID="{C7D70A0D-1A7A-4881-B7F9-4CEBECCC4143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66AD65-0F2E-4A04-B49B-7F13F58A18F6}" type="pres">
      <dgm:prSet presAssocID="{EA86C36A-8C36-46FE-AD07-B31D851E4132}" presName="parTxOnlySpace" presStyleCnt="0"/>
      <dgm:spPr/>
    </dgm:pt>
    <dgm:pt modelId="{DBDD540A-708D-4FF7-8D9A-DD56D5EEFFAC}" type="pres">
      <dgm:prSet presAssocID="{6300886C-E8F3-47BB-A723-30068E6E750C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C191E57-118B-4CB3-95EA-73918BAE119D}" srcId="{CAF6452A-57D8-40B9-9160-E07CC8B0E5C0}" destId="{60F5C0B2-E609-468E-BE60-545B8A3D8573}" srcOrd="0" destOrd="0" parTransId="{FDB26381-2824-4964-AB5B-75684C667C90}" sibTransId="{BD6C3187-CFCB-4984-93B2-83F4EA2E203C}"/>
    <dgm:cxn modelId="{D0A7E92F-8F74-4CE0-A2E3-FEF518AB0AAB}" type="presOf" srcId="{CAF6452A-57D8-40B9-9160-E07CC8B0E5C0}" destId="{9187732D-9A2B-4B70-9D18-97AFFFC1EC68}" srcOrd="0" destOrd="0" presId="urn:microsoft.com/office/officeart/2005/8/layout/chevron1"/>
    <dgm:cxn modelId="{DF10C8CA-C477-4979-8DB3-2725B6FB3ECB}" type="presOf" srcId="{60F5C0B2-E609-468E-BE60-545B8A3D8573}" destId="{992163E2-B8D8-4361-9339-4A3213BCD15E}" srcOrd="0" destOrd="0" presId="urn:microsoft.com/office/officeart/2005/8/layout/chevron1"/>
    <dgm:cxn modelId="{E340FE43-CB60-464B-9752-175B3DD2AB10}" type="presOf" srcId="{6300886C-E8F3-47BB-A723-30068E6E750C}" destId="{DBDD540A-708D-4FF7-8D9A-DD56D5EEFFAC}" srcOrd="0" destOrd="0" presId="urn:microsoft.com/office/officeart/2005/8/layout/chevron1"/>
    <dgm:cxn modelId="{C11D78E5-71CC-4422-9DC8-5C69B953E49B}" srcId="{CAF6452A-57D8-40B9-9160-E07CC8B0E5C0}" destId="{6300886C-E8F3-47BB-A723-30068E6E750C}" srcOrd="5" destOrd="0" parTransId="{0DBE6652-E289-46FD-877C-A4931278D2DE}" sibTransId="{56CAB1EC-8CA5-4E64-9A01-C9B327B1F0E9}"/>
    <dgm:cxn modelId="{AFE0D3AF-F168-4CFB-8530-15336F1C3574}" type="presOf" srcId="{02A30E24-0235-44F4-BC8E-FF9B8365B310}" destId="{A6A36098-4610-4139-BA04-3415127647D0}" srcOrd="0" destOrd="0" presId="urn:microsoft.com/office/officeart/2005/8/layout/chevron1"/>
    <dgm:cxn modelId="{5A8C05ED-C15D-4C16-BD61-16570080C8B0}" type="presOf" srcId="{33F2A9E9-3996-414F-B027-2700D527BA67}" destId="{A717FAE3-1067-4535-B927-A9CBA5BD9B68}" srcOrd="0" destOrd="0" presId="urn:microsoft.com/office/officeart/2005/8/layout/chevron1"/>
    <dgm:cxn modelId="{2495FC5F-D85D-4959-9381-3B1A9F4B1625}" type="presOf" srcId="{68A10461-F213-40DF-91C1-D1EE8B57D9B7}" destId="{EBE55AFE-9EDB-4528-9A4C-BF8777680881}" srcOrd="0" destOrd="0" presId="urn:microsoft.com/office/officeart/2005/8/layout/chevron1"/>
    <dgm:cxn modelId="{18DEE2B0-5F23-4B09-A70A-140228E7E75C}" srcId="{CAF6452A-57D8-40B9-9160-E07CC8B0E5C0}" destId="{C7D70A0D-1A7A-4881-B7F9-4CEBECCC4143}" srcOrd="4" destOrd="0" parTransId="{36049763-F0C1-4253-BA12-252A849C4572}" sibTransId="{EA86C36A-8C36-46FE-AD07-B31D851E4132}"/>
    <dgm:cxn modelId="{4CB91AA9-C9E3-4DB3-8C18-9F6E8299A7FE}" srcId="{CAF6452A-57D8-40B9-9160-E07CC8B0E5C0}" destId="{02A30E24-0235-44F4-BC8E-FF9B8365B310}" srcOrd="2" destOrd="0" parTransId="{E1920594-96C2-4AA4-B208-945C6124A243}" sibTransId="{9E25E06E-306D-45DB-9BA8-2F53BB6D22DC}"/>
    <dgm:cxn modelId="{5672EBB2-CF16-4092-8069-00D120BB1078}" srcId="{CAF6452A-57D8-40B9-9160-E07CC8B0E5C0}" destId="{68A10461-F213-40DF-91C1-D1EE8B57D9B7}" srcOrd="3" destOrd="0" parTransId="{2D69C2B2-BD7A-4332-B4BB-2871F4D542A4}" sibTransId="{B54434E4-FBC6-4567-ABFD-581C2F72A19B}"/>
    <dgm:cxn modelId="{9821E2EE-E6C2-4C2B-8C95-B12338EC1094}" type="presOf" srcId="{C7D70A0D-1A7A-4881-B7F9-4CEBECCC4143}" destId="{6C7C7CF8-8CF3-47D9-AA92-9DD4D43C2AA0}" srcOrd="0" destOrd="0" presId="urn:microsoft.com/office/officeart/2005/8/layout/chevron1"/>
    <dgm:cxn modelId="{A25C655F-E508-42B9-8E8D-9647FC8A5598}" srcId="{CAF6452A-57D8-40B9-9160-E07CC8B0E5C0}" destId="{33F2A9E9-3996-414F-B027-2700D527BA67}" srcOrd="1" destOrd="0" parTransId="{EAA76B85-DE5D-4D06-9576-71CE27FD8820}" sibTransId="{C9EEA1FB-8EAD-416E-BE42-50E7F54F0EAD}"/>
    <dgm:cxn modelId="{127CBDFF-5704-4D41-870F-3CF277ACEE86}" type="presParOf" srcId="{9187732D-9A2B-4B70-9D18-97AFFFC1EC68}" destId="{992163E2-B8D8-4361-9339-4A3213BCD15E}" srcOrd="0" destOrd="0" presId="urn:microsoft.com/office/officeart/2005/8/layout/chevron1"/>
    <dgm:cxn modelId="{6D38E673-E7DF-43AA-BFE2-A49492AE768F}" type="presParOf" srcId="{9187732D-9A2B-4B70-9D18-97AFFFC1EC68}" destId="{095C1D51-5EF1-4AFB-AE1F-053E6B0E020A}" srcOrd="1" destOrd="0" presId="urn:microsoft.com/office/officeart/2005/8/layout/chevron1"/>
    <dgm:cxn modelId="{14492A69-D329-4B82-A453-72C59735CCC6}" type="presParOf" srcId="{9187732D-9A2B-4B70-9D18-97AFFFC1EC68}" destId="{A717FAE3-1067-4535-B927-A9CBA5BD9B68}" srcOrd="2" destOrd="0" presId="urn:microsoft.com/office/officeart/2005/8/layout/chevron1"/>
    <dgm:cxn modelId="{C49B2D77-A88F-4FC1-9ECD-6ADFB5E0C6D8}" type="presParOf" srcId="{9187732D-9A2B-4B70-9D18-97AFFFC1EC68}" destId="{2F4479C0-D247-4E7D-9F27-9D10888348A1}" srcOrd="3" destOrd="0" presId="urn:microsoft.com/office/officeart/2005/8/layout/chevron1"/>
    <dgm:cxn modelId="{51207B79-4A1E-4812-9A98-9093612BEE75}" type="presParOf" srcId="{9187732D-9A2B-4B70-9D18-97AFFFC1EC68}" destId="{A6A36098-4610-4139-BA04-3415127647D0}" srcOrd="4" destOrd="0" presId="urn:microsoft.com/office/officeart/2005/8/layout/chevron1"/>
    <dgm:cxn modelId="{103E8AA2-CFF3-434E-8A83-DD41E3FE447A}" type="presParOf" srcId="{9187732D-9A2B-4B70-9D18-97AFFFC1EC68}" destId="{89114054-0C7B-4E91-A58C-2CE670D79DA3}" srcOrd="5" destOrd="0" presId="urn:microsoft.com/office/officeart/2005/8/layout/chevron1"/>
    <dgm:cxn modelId="{AC0FA245-7890-4720-B29B-7C6FE88A961D}" type="presParOf" srcId="{9187732D-9A2B-4B70-9D18-97AFFFC1EC68}" destId="{EBE55AFE-9EDB-4528-9A4C-BF8777680881}" srcOrd="6" destOrd="0" presId="urn:microsoft.com/office/officeart/2005/8/layout/chevron1"/>
    <dgm:cxn modelId="{F1237E8D-A8DD-40D9-9DDE-5F54F4A36737}" type="presParOf" srcId="{9187732D-9A2B-4B70-9D18-97AFFFC1EC68}" destId="{6D6F107C-BE55-4C56-B663-A4126855B54E}" srcOrd="7" destOrd="0" presId="urn:microsoft.com/office/officeart/2005/8/layout/chevron1"/>
    <dgm:cxn modelId="{EC9549F4-E872-4B55-84CC-0591C778C683}" type="presParOf" srcId="{9187732D-9A2B-4B70-9D18-97AFFFC1EC68}" destId="{6C7C7CF8-8CF3-47D9-AA92-9DD4D43C2AA0}" srcOrd="8" destOrd="0" presId="urn:microsoft.com/office/officeart/2005/8/layout/chevron1"/>
    <dgm:cxn modelId="{BCA9B7E4-D39A-454A-9107-EB0FFAF6A384}" type="presParOf" srcId="{9187732D-9A2B-4B70-9D18-97AFFFC1EC68}" destId="{DE66AD65-0F2E-4A04-B49B-7F13F58A18F6}" srcOrd="9" destOrd="0" presId="urn:microsoft.com/office/officeart/2005/8/layout/chevron1"/>
    <dgm:cxn modelId="{7DA8C608-D508-476D-A16A-FBC4F4B170BD}" type="presParOf" srcId="{9187732D-9A2B-4B70-9D18-97AFFFC1EC68}" destId="{DBDD540A-708D-4FF7-8D9A-DD56D5EEFFA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6D7659-4CC7-40F0-AF05-E0889F1C1C1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09F8A44-0BAF-4155-A138-BC1CA65B0404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PE" dirty="0" smtClean="0"/>
            <a:t>CIERRES: 15 días</a:t>
          </a:r>
          <a:endParaRPr lang="es-PE" dirty="0"/>
        </a:p>
      </dgm:t>
    </dgm:pt>
    <dgm:pt modelId="{35AD80F1-DEEE-4973-94F6-EBEBD62CE4A8}" type="parTrans" cxnId="{9AC64BA0-AA34-4643-8531-4ADBC581D4FE}">
      <dgm:prSet/>
      <dgm:spPr/>
      <dgm:t>
        <a:bodyPr/>
        <a:lstStyle/>
        <a:p>
          <a:endParaRPr lang="es-PE"/>
        </a:p>
      </dgm:t>
    </dgm:pt>
    <dgm:pt modelId="{C815058D-AC1D-4815-AB68-4C2C9FEC5AAA}" type="sibTrans" cxnId="{9AC64BA0-AA34-4643-8531-4ADBC581D4FE}">
      <dgm:prSet/>
      <dgm:spPr/>
      <dgm:t>
        <a:bodyPr/>
        <a:lstStyle/>
        <a:p>
          <a:endParaRPr lang="es-PE"/>
        </a:p>
      </dgm:t>
    </dgm:pt>
    <dgm:pt modelId="{1FD7C193-407F-4F7D-B14C-1EC41E20A785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PE" dirty="0" smtClean="0"/>
            <a:t>Etiquetas: 10 días</a:t>
          </a:r>
          <a:endParaRPr lang="es-PE" dirty="0"/>
        </a:p>
      </dgm:t>
    </dgm:pt>
    <dgm:pt modelId="{13659A63-BA01-4E03-9F5B-9D3AD40D643B}" type="parTrans" cxnId="{2E558284-19D3-4D2A-9BE1-592E45684B40}">
      <dgm:prSet/>
      <dgm:spPr/>
      <dgm:t>
        <a:bodyPr/>
        <a:lstStyle/>
        <a:p>
          <a:endParaRPr lang="es-PE"/>
        </a:p>
      </dgm:t>
    </dgm:pt>
    <dgm:pt modelId="{8232BD20-D7A7-42AC-B077-476357ED093E}" type="sibTrans" cxnId="{2E558284-19D3-4D2A-9BE1-592E45684B40}">
      <dgm:prSet/>
      <dgm:spPr/>
      <dgm:t>
        <a:bodyPr/>
        <a:lstStyle/>
        <a:p>
          <a:endParaRPr lang="es-PE"/>
        </a:p>
      </dgm:t>
    </dgm:pt>
    <dgm:pt modelId="{BF81E411-685C-40CD-9BC9-6D8DB2C28E0C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PE" dirty="0" smtClean="0"/>
            <a:t>Elásticos: 30 días</a:t>
          </a:r>
          <a:endParaRPr lang="es-PE" dirty="0"/>
        </a:p>
      </dgm:t>
    </dgm:pt>
    <dgm:pt modelId="{D8FEDD7E-71C0-4265-A835-3FD430621307}" type="parTrans" cxnId="{CF2A849A-62E7-4A7C-808B-E7C465D8A932}">
      <dgm:prSet/>
      <dgm:spPr/>
      <dgm:t>
        <a:bodyPr/>
        <a:lstStyle/>
        <a:p>
          <a:endParaRPr lang="es-PE"/>
        </a:p>
      </dgm:t>
    </dgm:pt>
    <dgm:pt modelId="{7385E4DB-0BB7-4EFF-95B7-42BE7680788B}" type="sibTrans" cxnId="{CF2A849A-62E7-4A7C-808B-E7C465D8A932}">
      <dgm:prSet/>
      <dgm:spPr/>
      <dgm:t>
        <a:bodyPr/>
        <a:lstStyle/>
        <a:p>
          <a:endParaRPr lang="es-PE"/>
        </a:p>
      </dgm:t>
    </dgm:pt>
    <dgm:pt modelId="{4D9625AC-F73A-4EF2-9487-E4CC4CF950C3}" type="pres">
      <dgm:prSet presAssocID="{7F6D7659-4CC7-40F0-AF05-E0889F1C1C1F}" presName="Name0" presStyleCnt="0">
        <dgm:presLayoutVars>
          <dgm:dir/>
          <dgm:animLvl val="lvl"/>
          <dgm:resizeHandles val="exact"/>
        </dgm:presLayoutVars>
      </dgm:prSet>
      <dgm:spPr/>
    </dgm:pt>
    <dgm:pt modelId="{4A2B355F-77AD-4985-952F-E57FDD53FBE1}" type="pres">
      <dgm:prSet presAssocID="{D09F8A44-0BAF-4155-A138-BC1CA65B040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229DDF6-3778-4AD1-BEAE-7AEFF32603E0}" type="pres">
      <dgm:prSet presAssocID="{C815058D-AC1D-4815-AB68-4C2C9FEC5AAA}" presName="parTxOnlySpace" presStyleCnt="0"/>
      <dgm:spPr/>
    </dgm:pt>
    <dgm:pt modelId="{23E37811-DC28-4F97-8455-067C91AB7D38}" type="pres">
      <dgm:prSet presAssocID="{1FD7C193-407F-4F7D-B14C-1EC41E20A78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184CCD8-694D-4936-81E4-484E6D2A4178}" type="pres">
      <dgm:prSet presAssocID="{8232BD20-D7A7-42AC-B077-476357ED093E}" presName="parTxOnlySpace" presStyleCnt="0"/>
      <dgm:spPr/>
    </dgm:pt>
    <dgm:pt modelId="{210D1EC4-0B1C-47FB-9F43-3AF4E1BFF5A5}" type="pres">
      <dgm:prSet presAssocID="{BF81E411-685C-40CD-9BC9-6D8DB2C28E0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E558284-19D3-4D2A-9BE1-592E45684B40}" srcId="{7F6D7659-4CC7-40F0-AF05-E0889F1C1C1F}" destId="{1FD7C193-407F-4F7D-B14C-1EC41E20A785}" srcOrd="1" destOrd="0" parTransId="{13659A63-BA01-4E03-9F5B-9D3AD40D643B}" sibTransId="{8232BD20-D7A7-42AC-B077-476357ED093E}"/>
    <dgm:cxn modelId="{9AC64BA0-AA34-4643-8531-4ADBC581D4FE}" srcId="{7F6D7659-4CC7-40F0-AF05-E0889F1C1C1F}" destId="{D09F8A44-0BAF-4155-A138-BC1CA65B0404}" srcOrd="0" destOrd="0" parTransId="{35AD80F1-DEEE-4973-94F6-EBEBD62CE4A8}" sibTransId="{C815058D-AC1D-4815-AB68-4C2C9FEC5AAA}"/>
    <dgm:cxn modelId="{CF2A849A-62E7-4A7C-808B-E7C465D8A932}" srcId="{7F6D7659-4CC7-40F0-AF05-E0889F1C1C1F}" destId="{BF81E411-685C-40CD-9BC9-6D8DB2C28E0C}" srcOrd="2" destOrd="0" parTransId="{D8FEDD7E-71C0-4265-A835-3FD430621307}" sibTransId="{7385E4DB-0BB7-4EFF-95B7-42BE7680788B}"/>
    <dgm:cxn modelId="{9BF89D3A-1BEE-4EA1-A64F-FD1BE8618139}" type="presOf" srcId="{1FD7C193-407F-4F7D-B14C-1EC41E20A785}" destId="{23E37811-DC28-4F97-8455-067C91AB7D38}" srcOrd="0" destOrd="0" presId="urn:microsoft.com/office/officeart/2005/8/layout/chevron1"/>
    <dgm:cxn modelId="{D56E5241-1CBB-463F-ACDC-242285856DFC}" type="presOf" srcId="{D09F8A44-0BAF-4155-A138-BC1CA65B0404}" destId="{4A2B355F-77AD-4985-952F-E57FDD53FBE1}" srcOrd="0" destOrd="0" presId="urn:microsoft.com/office/officeart/2005/8/layout/chevron1"/>
    <dgm:cxn modelId="{E82A3639-2F88-4032-95E4-F721DA1E0553}" type="presOf" srcId="{BF81E411-685C-40CD-9BC9-6D8DB2C28E0C}" destId="{210D1EC4-0B1C-47FB-9F43-3AF4E1BFF5A5}" srcOrd="0" destOrd="0" presId="urn:microsoft.com/office/officeart/2005/8/layout/chevron1"/>
    <dgm:cxn modelId="{372F3F09-F399-401B-8D3D-63D7396F8F64}" type="presOf" srcId="{7F6D7659-4CC7-40F0-AF05-E0889F1C1C1F}" destId="{4D9625AC-F73A-4EF2-9487-E4CC4CF950C3}" srcOrd="0" destOrd="0" presId="urn:microsoft.com/office/officeart/2005/8/layout/chevron1"/>
    <dgm:cxn modelId="{5AA27AEB-F9E7-44DB-AC77-4582375D0B85}" type="presParOf" srcId="{4D9625AC-F73A-4EF2-9487-E4CC4CF950C3}" destId="{4A2B355F-77AD-4985-952F-E57FDD53FBE1}" srcOrd="0" destOrd="0" presId="urn:microsoft.com/office/officeart/2005/8/layout/chevron1"/>
    <dgm:cxn modelId="{80B729AA-6449-4847-B1BB-55EEBC5DBCCA}" type="presParOf" srcId="{4D9625AC-F73A-4EF2-9487-E4CC4CF950C3}" destId="{C229DDF6-3778-4AD1-BEAE-7AEFF32603E0}" srcOrd="1" destOrd="0" presId="urn:microsoft.com/office/officeart/2005/8/layout/chevron1"/>
    <dgm:cxn modelId="{8572F232-3BBB-416F-A536-F8F757840783}" type="presParOf" srcId="{4D9625AC-F73A-4EF2-9487-E4CC4CF950C3}" destId="{23E37811-DC28-4F97-8455-067C91AB7D38}" srcOrd="2" destOrd="0" presId="urn:microsoft.com/office/officeart/2005/8/layout/chevron1"/>
    <dgm:cxn modelId="{E3A430D7-5E24-4133-862E-BF663FDAB4DD}" type="presParOf" srcId="{4D9625AC-F73A-4EF2-9487-E4CC4CF950C3}" destId="{F184CCD8-694D-4936-81E4-484E6D2A4178}" srcOrd="3" destOrd="0" presId="urn:microsoft.com/office/officeart/2005/8/layout/chevron1"/>
    <dgm:cxn modelId="{301B4C4B-EE1E-4898-95C9-DC29FC529C2F}" type="presParOf" srcId="{4D9625AC-F73A-4EF2-9487-E4CC4CF950C3}" destId="{210D1EC4-0B1C-47FB-9F43-3AF4E1BFF5A5}" srcOrd="4" destOrd="0" presId="urn:microsoft.com/office/officeart/2005/8/layout/chevron1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77359-EB8B-4CB2-BC5C-102AF55FCDAA}">
      <dsp:nvSpPr>
        <dsp:cNvPr id="0" name=""/>
        <dsp:cNvSpPr/>
      </dsp:nvSpPr>
      <dsp:spPr>
        <a:xfrm rot="5400000">
          <a:off x="4595511" y="-1805024"/>
          <a:ext cx="913097" cy="475488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/>
            <a:t>Planes a largo plazo (mas de un año)</a:t>
          </a:r>
          <a:endParaRPr lang="es-P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/>
            <a:t>Decisiones de capacidad (investigación y desarrollo, planes para nuevos productos, inversión de capital)</a:t>
          </a:r>
          <a:endParaRPr lang="es-PE" sz="1400" kern="1200" dirty="0"/>
        </a:p>
      </dsp:txBody>
      <dsp:txXfrm rot="-5400000">
        <a:off x="2674620" y="160441"/>
        <a:ext cx="4710306" cy="823949"/>
      </dsp:txXfrm>
    </dsp:sp>
    <dsp:sp modelId="{686079BD-0210-461F-AE5B-B1E04F73413E}">
      <dsp:nvSpPr>
        <dsp:cNvPr id="0" name=""/>
        <dsp:cNvSpPr/>
      </dsp:nvSpPr>
      <dsp:spPr>
        <a:xfrm>
          <a:off x="0" y="0"/>
          <a:ext cx="2674620" cy="1141372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Altos ejecutivos</a:t>
          </a:r>
          <a:endParaRPr lang="es-PE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717" y="55717"/>
        <a:ext cx="2563186" cy="1029938"/>
      </dsp:txXfrm>
    </dsp:sp>
    <dsp:sp modelId="{71946D33-834A-40C1-985A-119D89E376B9}">
      <dsp:nvSpPr>
        <dsp:cNvPr id="0" name=""/>
        <dsp:cNvSpPr/>
      </dsp:nvSpPr>
      <dsp:spPr>
        <a:xfrm rot="5400000">
          <a:off x="4595511" y="-606584"/>
          <a:ext cx="913097" cy="4754880"/>
        </a:xfrm>
        <a:prstGeom prst="round2SameRect">
          <a:avLst/>
        </a:prstGeom>
        <a:solidFill>
          <a:schemeClr val="accent3">
            <a:tint val="40000"/>
            <a:alpha val="90000"/>
            <a:hueOff val="8205898"/>
            <a:satOff val="-1102"/>
            <a:lumOff val="267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8205898"/>
              <a:satOff val="-1102"/>
              <a:lumOff val="2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/>
            <a:t>Planes a mediano plazo (3 a 18 meses)</a:t>
          </a:r>
          <a:endParaRPr lang="es-P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/>
            <a:t>Planeación de ventas, planeación y presupuestos de la producción, determinación de los niveles de empleo, inventario y subcontratación</a:t>
          </a:r>
          <a:endParaRPr lang="es-PE" sz="1400" kern="1200" dirty="0"/>
        </a:p>
      </dsp:txBody>
      <dsp:txXfrm rot="-5400000">
        <a:off x="2674620" y="1358881"/>
        <a:ext cx="4710306" cy="823949"/>
      </dsp:txXfrm>
    </dsp:sp>
    <dsp:sp modelId="{35DFB2FF-9628-4AEA-8C1D-A56EA62B0E65}">
      <dsp:nvSpPr>
        <dsp:cNvPr id="0" name=""/>
        <dsp:cNvSpPr/>
      </dsp:nvSpPr>
      <dsp:spPr>
        <a:xfrm>
          <a:off x="0" y="1200169"/>
          <a:ext cx="2674620" cy="1141372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Administradores de operaciones</a:t>
          </a:r>
          <a:endParaRPr lang="es-PE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717" y="1255886"/>
        <a:ext cx="2563186" cy="1029938"/>
      </dsp:txXfrm>
    </dsp:sp>
    <dsp:sp modelId="{B1C11AE4-6A00-44C6-BB98-1B9B8488181D}">
      <dsp:nvSpPr>
        <dsp:cNvPr id="0" name=""/>
        <dsp:cNvSpPr/>
      </dsp:nvSpPr>
      <dsp:spPr>
        <a:xfrm rot="5400000">
          <a:off x="4595511" y="591856"/>
          <a:ext cx="913097" cy="4754880"/>
        </a:xfrm>
        <a:prstGeom prst="round2SameRect">
          <a:avLst/>
        </a:prstGeom>
        <a:solidFill>
          <a:schemeClr val="accent3">
            <a:tint val="40000"/>
            <a:alpha val="90000"/>
            <a:hueOff val="16411796"/>
            <a:satOff val="-2205"/>
            <a:lumOff val="533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16411796"/>
              <a:satOff val="-2205"/>
              <a:lumOff val="5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/>
            <a:t>Planeación de corto plazo (hasta 3 meses)</a:t>
          </a:r>
          <a:endParaRPr lang="es-P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/>
            <a:t>Asignación del trabajo, determinación de ordenes, programación de tareas, despacho</a:t>
          </a:r>
          <a:endParaRPr lang="es-PE" sz="1400" kern="1200" dirty="0"/>
        </a:p>
      </dsp:txBody>
      <dsp:txXfrm rot="-5400000">
        <a:off x="2674620" y="2557321"/>
        <a:ext cx="4710306" cy="823949"/>
      </dsp:txXfrm>
    </dsp:sp>
    <dsp:sp modelId="{17208556-7836-4380-B553-81D2E3B305DE}">
      <dsp:nvSpPr>
        <dsp:cNvPr id="0" name=""/>
        <dsp:cNvSpPr/>
      </dsp:nvSpPr>
      <dsp:spPr>
        <a:xfrm>
          <a:off x="0" y="2398610"/>
          <a:ext cx="2674620" cy="1141372"/>
        </a:xfrm>
        <a:prstGeom prst="roundRect">
          <a:avLst/>
        </a:prstGeom>
        <a:solidFill>
          <a:srgbClr val="41EB4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Administradores de operaciones, supervisores.</a:t>
          </a:r>
          <a:endParaRPr lang="es-PE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717" y="2454327"/>
        <a:ext cx="2563186" cy="1029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C05D9-9B4D-42E4-99A3-B9CFAA684EA7}">
      <dsp:nvSpPr>
        <dsp:cNvPr id="0" name=""/>
        <dsp:cNvSpPr/>
      </dsp:nvSpPr>
      <dsp:spPr>
        <a:xfrm rot="5400000">
          <a:off x="-132669" y="134807"/>
          <a:ext cx="884466" cy="61912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900" kern="1200" dirty="0" smtClean="0"/>
            <a:t>1</a:t>
          </a:r>
          <a:endParaRPr lang="es-PE" sz="1900" kern="1200" dirty="0"/>
        </a:p>
      </dsp:txBody>
      <dsp:txXfrm rot="-5400000">
        <a:off x="1" y="311700"/>
        <a:ext cx="619126" cy="265340"/>
      </dsp:txXfrm>
    </dsp:sp>
    <dsp:sp modelId="{945CA1FD-E621-4069-BE17-C75CE0EFE8DE}">
      <dsp:nvSpPr>
        <dsp:cNvPr id="0" name=""/>
        <dsp:cNvSpPr/>
      </dsp:nvSpPr>
      <dsp:spPr>
        <a:xfrm rot="5400000">
          <a:off x="3736861" y="-3115598"/>
          <a:ext cx="574902" cy="6810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900" kern="1200" dirty="0" smtClean="0"/>
            <a:t>Determinar sus costos y pronosticar los mismos ,logrando satisfacer la demanda prevista.</a:t>
          </a:r>
          <a:endParaRPr lang="es-PE" sz="1900" kern="1200" dirty="0"/>
        </a:p>
      </dsp:txBody>
      <dsp:txXfrm rot="-5400000">
        <a:off x="619126" y="30201"/>
        <a:ext cx="6782309" cy="518774"/>
      </dsp:txXfrm>
    </dsp:sp>
    <dsp:sp modelId="{9C325C29-5176-4EEE-82E4-AF65EB67EE93}">
      <dsp:nvSpPr>
        <dsp:cNvPr id="0" name=""/>
        <dsp:cNvSpPr/>
      </dsp:nvSpPr>
      <dsp:spPr>
        <a:xfrm rot="5400000">
          <a:off x="-132669" y="899215"/>
          <a:ext cx="884466" cy="61912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900" kern="1200" dirty="0" smtClean="0"/>
            <a:t>2</a:t>
          </a:r>
          <a:endParaRPr lang="es-PE" sz="1900" kern="1200" dirty="0"/>
        </a:p>
      </dsp:txBody>
      <dsp:txXfrm rot="-5400000">
        <a:off x="1" y="1076108"/>
        <a:ext cx="619126" cy="265340"/>
      </dsp:txXfrm>
    </dsp:sp>
    <dsp:sp modelId="{ACEC1CA0-9403-4D3B-B295-E191B0417F18}">
      <dsp:nvSpPr>
        <dsp:cNvPr id="0" name=""/>
        <dsp:cNvSpPr/>
      </dsp:nvSpPr>
      <dsp:spPr>
        <a:xfrm rot="5400000">
          <a:off x="3736861" y="-2351189"/>
          <a:ext cx="574902" cy="6810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900" kern="1200" dirty="0" smtClean="0"/>
            <a:t>Maximizar el servicio al cliente.</a:t>
          </a:r>
          <a:endParaRPr lang="es-PE" sz="1900" kern="1200" dirty="0"/>
        </a:p>
      </dsp:txBody>
      <dsp:txXfrm rot="-5400000">
        <a:off x="619126" y="794610"/>
        <a:ext cx="6782309" cy="518774"/>
      </dsp:txXfrm>
    </dsp:sp>
    <dsp:sp modelId="{A4DAAFC9-7194-44CF-AF88-AF99004A8E40}">
      <dsp:nvSpPr>
        <dsp:cNvPr id="0" name=""/>
        <dsp:cNvSpPr/>
      </dsp:nvSpPr>
      <dsp:spPr>
        <a:xfrm rot="5400000">
          <a:off x="-132669" y="1663624"/>
          <a:ext cx="884466" cy="61912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900" kern="1200" dirty="0" smtClean="0"/>
            <a:t>3</a:t>
          </a:r>
          <a:endParaRPr lang="es-PE" sz="1900" kern="1200" dirty="0"/>
        </a:p>
      </dsp:txBody>
      <dsp:txXfrm rot="-5400000">
        <a:off x="1" y="1840517"/>
        <a:ext cx="619126" cy="265340"/>
      </dsp:txXfrm>
    </dsp:sp>
    <dsp:sp modelId="{07664E5E-38D8-4B6A-95B4-9016D823AE11}">
      <dsp:nvSpPr>
        <dsp:cNvPr id="0" name=""/>
        <dsp:cNvSpPr/>
      </dsp:nvSpPr>
      <dsp:spPr>
        <a:xfrm rot="5400000">
          <a:off x="3736861" y="-1586780"/>
          <a:ext cx="574902" cy="6810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900" kern="1200" dirty="0" smtClean="0"/>
            <a:t>Minimizar la inversión en el inventario. </a:t>
          </a:r>
          <a:endParaRPr lang="es-PE" sz="1900" kern="1200" dirty="0"/>
        </a:p>
      </dsp:txBody>
      <dsp:txXfrm rot="-5400000">
        <a:off x="619126" y="1559019"/>
        <a:ext cx="6782309" cy="518774"/>
      </dsp:txXfrm>
    </dsp:sp>
    <dsp:sp modelId="{2375C03D-5C9A-46D9-8D3F-4D0663B85468}">
      <dsp:nvSpPr>
        <dsp:cNvPr id="0" name=""/>
        <dsp:cNvSpPr/>
      </dsp:nvSpPr>
      <dsp:spPr>
        <a:xfrm rot="5400000">
          <a:off x="-132669" y="2428033"/>
          <a:ext cx="884466" cy="61912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900" kern="1200" dirty="0" smtClean="0"/>
            <a:t>4</a:t>
          </a:r>
          <a:endParaRPr lang="es-PE" sz="1900" kern="1200" dirty="0"/>
        </a:p>
      </dsp:txBody>
      <dsp:txXfrm rot="-5400000">
        <a:off x="1" y="2604926"/>
        <a:ext cx="619126" cy="265340"/>
      </dsp:txXfrm>
    </dsp:sp>
    <dsp:sp modelId="{FF009BC3-5DEB-480A-A546-0F51D5BEBF59}">
      <dsp:nvSpPr>
        <dsp:cNvPr id="0" name=""/>
        <dsp:cNvSpPr/>
      </dsp:nvSpPr>
      <dsp:spPr>
        <a:xfrm rot="5400000">
          <a:off x="3736861" y="-822371"/>
          <a:ext cx="574902" cy="6810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900" kern="1200" dirty="0" smtClean="0"/>
            <a:t>Minimizar los cambios en la producción planificada. </a:t>
          </a:r>
          <a:endParaRPr lang="es-PE" sz="1900" kern="1200" dirty="0"/>
        </a:p>
      </dsp:txBody>
      <dsp:txXfrm rot="-5400000">
        <a:off x="619126" y="2323428"/>
        <a:ext cx="6782309" cy="518774"/>
      </dsp:txXfrm>
    </dsp:sp>
    <dsp:sp modelId="{1C2DFDBD-B739-45B5-AF83-6F89451D6619}">
      <dsp:nvSpPr>
        <dsp:cNvPr id="0" name=""/>
        <dsp:cNvSpPr/>
      </dsp:nvSpPr>
      <dsp:spPr>
        <a:xfrm rot="5400000">
          <a:off x="-132669" y="3192442"/>
          <a:ext cx="884466" cy="61912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900" kern="1200" dirty="0" smtClean="0"/>
            <a:t>5</a:t>
          </a:r>
          <a:endParaRPr lang="es-PE" sz="1900" kern="1200" dirty="0"/>
        </a:p>
      </dsp:txBody>
      <dsp:txXfrm rot="-5400000">
        <a:off x="1" y="3369335"/>
        <a:ext cx="619126" cy="265340"/>
      </dsp:txXfrm>
    </dsp:sp>
    <dsp:sp modelId="{98A55DDE-7B9D-4519-9AB6-022E9190249E}">
      <dsp:nvSpPr>
        <dsp:cNvPr id="0" name=""/>
        <dsp:cNvSpPr/>
      </dsp:nvSpPr>
      <dsp:spPr>
        <a:xfrm rot="5400000">
          <a:off x="3593707" y="3097"/>
          <a:ext cx="574902" cy="6810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900" kern="1200" dirty="0" smtClean="0"/>
            <a:t>Maximizar la utilización de la capacidad instalada.</a:t>
          </a:r>
          <a:endParaRPr lang="es-PE" sz="1900" kern="1200" dirty="0"/>
        </a:p>
      </dsp:txBody>
      <dsp:txXfrm rot="-5400000">
        <a:off x="475972" y="3148896"/>
        <a:ext cx="6782309" cy="518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F12B8-F2BB-4ECD-B6E3-4C1ED0CF1B45}">
      <dsp:nvSpPr>
        <dsp:cNvPr id="0" name=""/>
        <dsp:cNvSpPr/>
      </dsp:nvSpPr>
      <dsp:spPr>
        <a:xfrm>
          <a:off x="0" y="337380"/>
          <a:ext cx="6768752" cy="478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2DA7A-5B38-428F-BBC9-9388CA22017E}">
      <dsp:nvSpPr>
        <dsp:cNvPr id="0" name=""/>
        <dsp:cNvSpPr/>
      </dsp:nvSpPr>
      <dsp:spPr>
        <a:xfrm>
          <a:off x="338437" y="56940"/>
          <a:ext cx="578601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900" kern="1200" dirty="0" smtClean="0"/>
            <a:t>Cambiar los niveles de inventario</a:t>
          </a:r>
          <a:endParaRPr lang="es-PE" sz="1900" kern="1200" dirty="0"/>
        </a:p>
      </dsp:txBody>
      <dsp:txXfrm>
        <a:off x="365817" y="84320"/>
        <a:ext cx="5731250" cy="506120"/>
      </dsp:txXfrm>
    </dsp:sp>
    <dsp:sp modelId="{ED9E513B-B6D1-4F60-B98E-0D55090240BB}">
      <dsp:nvSpPr>
        <dsp:cNvPr id="0" name=""/>
        <dsp:cNvSpPr/>
      </dsp:nvSpPr>
      <dsp:spPr>
        <a:xfrm>
          <a:off x="0" y="1199220"/>
          <a:ext cx="6768752" cy="478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C5694-E8EA-4FFE-A384-D1702B6CA01E}">
      <dsp:nvSpPr>
        <dsp:cNvPr id="0" name=""/>
        <dsp:cNvSpPr/>
      </dsp:nvSpPr>
      <dsp:spPr>
        <a:xfrm>
          <a:off x="338437" y="918780"/>
          <a:ext cx="5827469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900" kern="1200" dirty="0" smtClean="0"/>
            <a:t>Variar el tamaño de la fuerza de trabajo mediante contrataciones y despido</a:t>
          </a:r>
          <a:endParaRPr lang="es-PE" sz="1900" kern="1200" dirty="0"/>
        </a:p>
      </dsp:txBody>
      <dsp:txXfrm>
        <a:off x="365817" y="946160"/>
        <a:ext cx="5772709" cy="506120"/>
      </dsp:txXfrm>
    </dsp:sp>
    <dsp:sp modelId="{CEB649AF-2EB4-4CF3-8ABB-8C14641388F8}">
      <dsp:nvSpPr>
        <dsp:cNvPr id="0" name=""/>
        <dsp:cNvSpPr/>
      </dsp:nvSpPr>
      <dsp:spPr>
        <a:xfrm>
          <a:off x="0" y="2061060"/>
          <a:ext cx="6768752" cy="478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3D132-BB39-4345-8860-E6D13BF1BEE4}">
      <dsp:nvSpPr>
        <dsp:cNvPr id="0" name=""/>
        <dsp:cNvSpPr/>
      </dsp:nvSpPr>
      <dsp:spPr>
        <a:xfrm>
          <a:off x="346093" y="1783873"/>
          <a:ext cx="581590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900" kern="1200" dirty="0" smtClean="0"/>
            <a:t>Variar las tasas de producción mediante tiempo extra o tiempo ocioso</a:t>
          </a:r>
          <a:endParaRPr lang="es-PE" sz="1900" kern="1200" dirty="0"/>
        </a:p>
      </dsp:txBody>
      <dsp:txXfrm>
        <a:off x="373473" y="1811253"/>
        <a:ext cx="5761148" cy="506120"/>
      </dsp:txXfrm>
    </dsp:sp>
    <dsp:sp modelId="{D4262153-F248-4E02-9BA5-53AE18E610FA}">
      <dsp:nvSpPr>
        <dsp:cNvPr id="0" name=""/>
        <dsp:cNvSpPr/>
      </dsp:nvSpPr>
      <dsp:spPr>
        <a:xfrm>
          <a:off x="0" y="2922900"/>
          <a:ext cx="6768752" cy="478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424A9-6609-469E-B439-37B9D2478ACB}">
      <dsp:nvSpPr>
        <dsp:cNvPr id="0" name=""/>
        <dsp:cNvSpPr/>
      </dsp:nvSpPr>
      <dsp:spPr>
        <a:xfrm>
          <a:off x="338437" y="2642460"/>
          <a:ext cx="5831212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900" kern="1200" dirty="0" smtClean="0"/>
            <a:t>Subcontratar</a:t>
          </a:r>
          <a:endParaRPr lang="es-PE" sz="1900" kern="1200" dirty="0"/>
        </a:p>
      </dsp:txBody>
      <dsp:txXfrm>
        <a:off x="365817" y="2669840"/>
        <a:ext cx="5776452" cy="506120"/>
      </dsp:txXfrm>
    </dsp:sp>
    <dsp:sp modelId="{C95A557C-2E1F-4FCF-B66A-9AC7695DAE2A}">
      <dsp:nvSpPr>
        <dsp:cNvPr id="0" name=""/>
        <dsp:cNvSpPr/>
      </dsp:nvSpPr>
      <dsp:spPr>
        <a:xfrm>
          <a:off x="0" y="3784740"/>
          <a:ext cx="6768752" cy="478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C7D64-9D64-496F-A605-34A6A2590E7A}">
      <dsp:nvSpPr>
        <dsp:cNvPr id="0" name=""/>
        <dsp:cNvSpPr/>
      </dsp:nvSpPr>
      <dsp:spPr>
        <a:xfrm>
          <a:off x="338437" y="3504300"/>
          <a:ext cx="585750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900" kern="1200" dirty="0" smtClean="0"/>
            <a:t>Usar trabajadores de tiempo parcial</a:t>
          </a:r>
          <a:endParaRPr lang="es-PE" sz="1900" kern="1200" dirty="0"/>
        </a:p>
      </dsp:txBody>
      <dsp:txXfrm>
        <a:off x="365817" y="3531680"/>
        <a:ext cx="5802748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B14EB-687C-4882-89DE-F1DE85FDAA01}">
      <dsp:nvSpPr>
        <dsp:cNvPr id="0" name=""/>
        <dsp:cNvSpPr/>
      </dsp:nvSpPr>
      <dsp:spPr>
        <a:xfrm>
          <a:off x="0" y="442364"/>
          <a:ext cx="6556524" cy="705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7A078-B76A-4CB3-9398-8EF48B124F27}">
      <dsp:nvSpPr>
        <dsp:cNvPr id="0" name=""/>
        <dsp:cNvSpPr/>
      </dsp:nvSpPr>
      <dsp:spPr>
        <a:xfrm>
          <a:off x="327826" y="29084"/>
          <a:ext cx="5995626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475" tIns="0" rIns="17347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kern="1200" dirty="0" smtClean="0"/>
            <a:t>Influir en la demanda</a:t>
          </a:r>
          <a:endParaRPr lang="es-PE" sz="2800" kern="1200" dirty="0"/>
        </a:p>
      </dsp:txBody>
      <dsp:txXfrm>
        <a:off x="368175" y="69433"/>
        <a:ext cx="5914928" cy="745862"/>
      </dsp:txXfrm>
    </dsp:sp>
    <dsp:sp modelId="{81F88006-2225-4494-A5D5-A0B0BA28B042}">
      <dsp:nvSpPr>
        <dsp:cNvPr id="0" name=""/>
        <dsp:cNvSpPr/>
      </dsp:nvSpPr>
      <dsp:spPr>
        <a:xfrm>
          <a:off x="0" y="1712445"/>
          <a:ext cx="6556524" cy="705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5C179-DE54-4F1D-AF67-929CC93A4B65}">
      <dsp:nvSpPr>
        <dsp:cNvPr id="0" name=""/>
        <dsp:cNvSpPr/>
      </dsp:nvSpPr>
      <dsp:spPr>
        <a:xfrm>
          <a:off x="327826" y="1299164"/>
          <a:ext cx="5972770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475" tIns="0" rIns="17347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kern="1200" dirty="0" smtClean="0"/>
            <a:t>Ordenes pendientes durante periodos de demanda alta</a:t>
          </a:r>
          <a:endParaRPr lang="es-PE" sz="2800" kern="1200" dirty="0"/>
        </a:p>
      </dsp:txBody>
      <dsp:txXfrm>
        <a:off x="368175" y="1339513"/>
        <a:ext cx="5892072" cy="745862"/>
      </dsp:txXfrm>
    </dsp:sp>
    <dsp:sp modelId="{37D013B6-DE84-4DDA-89D9-25F9A1F0F599}">
      <dsp:nvSpPr>
        <dsp:cNvPr id="0" name=""/>
        <dsp:cNvSpPr/>
      </dsp:nvSpPr>
      <dsp:spPr>
        <a:xfrm>
          <a:off x="0" y="2982525"/>
          <a:ext cx="6556524" cy="705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45EFD-2793-4B91-A2A1-18C2D9029EF5}">
      <dsp:nvSpPr>
        <dsp:cNvPr id="0" name=""/>
        <dsp:cNvSpPr/>
      </dsp:nvSpPr>
      <dsp:spPr>
        <a:xfrm>
          <a:off x="291827" y="2520279"/>
          <a:ext cx="5982959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475" tIns="0" rIns="17347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kern="1200" dirty="0" smtClean="0"/>
            <a:t>Mezclar productos y servicios con estacionalidad opuesta</a:t>
          </a:r>
          <a:endParaRPr lang="es-PE" sz="2800" kern="1200" dirty="0"/>
        </a:p>
      </dsp:txBody>
      <dsp:txXfrm>
        <a:off x="332176" y="2560628"/>
        <a:ext cx="5902261" cy="745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163E2-B8D8-4361-9339-4A3213BCD15E}">
      <dsp:nvSpPr>
        <dsp:cNvPr id="0" name=""/>
        <dsp:cNvSpPr/>
      </dsp:nvSpPr>
      <dsp:spPr>
        <a:xfrm>
          <a:off x="2976" y="1810543"/>
          <a:ext cx="1107281" cy="442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MES 1</a:t>
          </a:r>
          <a:endParaRPr lang="es-PE" sz="1700" kern="1200" dirty="0"/>
        </a:p>
      </dsp:txBody>
      <dsp:txXfrm>
        <a:off x="224432" y="1810543"/>
        <a:ext cx="664369" cy="442912"/>
      </dsp:txXfrm>
    </dsp:sp>
    <dsp:sp modelId="{A717FAE3-1067-4535-B927-A9CBA5BD9B68}">
      <dsp:nvSpPr>
        <dsp:cNvPr id="0" name=""/>
        <dsp:cNvSpPr/>
      </dsp:nvSpPr>
      <dsp:spPr>
        <a:xfrm>
          <a:off x="999529" y="1810543"/>
          <a:ext cx="1107281" cy="442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MES 2</a:t>
          </a:r>
          <a:endParaRPr lang="es-PE" sz="1700" kern="1200" dirty="0"/>
        </a:p>
      </dsp:txBody>
      <dsp:txXfrm>
        <a:off x="1220985" y="1810543"/>
        <a:ext cx="664369" cy="442912"/>
      </dsp:txXfrm>
    </dsp:sp>
    <dsp:sp modelId="{A6A36098-4610-4139-BA04-3415127647D0}">
      <dsp:nvSpPr>
        <dsp:cNvPr id="0" name=""/>
        <dsp:cNvSpPr/>
      </dsp:nvSpPr>
      <dsp:spPr>
        <a:xfrm>
          <a:off x="1996082" y="1810543"/>
          <a:ext cx="1107281" cy="442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MES 3</a:t>
          </a:r>
          <a:endParaRPr lang="es-PE" sz="1700" kern="1200" dirty="0"/>
        </a:p>
      </dsp:txBody>
      <dsp:txXfrm>
        <a:off x="2217538" y="1810543"/>
        <a:ext cx="664369" cy="442912"/>
      </dsp:txXfrm>
    </dsp:sp>
    <dsp:sp modelId="{EBE55AFE-9EDB-4528-9A4C-BF8777680881}">
      <dsp:nvSpPr>
        <dsp:cNvPr id="0" name=""/>
        <dsp:cNvSpPr/>
      </dsp:nvSpPr>
      <dsp:spPr>
        <a:xfrm>
          <a:off x="2992635" y="1810543"/>
          <a:ext cx="1107281" cy="442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MES 4</a:t>
          </a:r>
          <a:endParaRPr lang="es-PE" sz="1700" kern="1200" dirty="0"/>
        </a:p>
      </dsp:txBody>
      <dsp:txXfrm>
        <a:off x="3214091" y="1810543"/>
        <a:ext cx="664369" cy="442912"/>
      </dsp:txXfrm>
    </dsp:sp>
    <dsp:sp modelId="{6C7C7CF8-8CF3-47D9-AA92-9DD4D43C2AA0}">
      <dsp:nvSpPr>
        <dsp:cNvPr id="0" name=""/>
        <dsp:cNvSpPr/>
      </dsp:nvSpPr>
      <dsp:spPr>
        <a:xfrm>
          <a:off x="3989189" y="1810543"/>
          <a:ext cx="1107281" cy="442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MES 5</a:t>
          </a:r>
          <a:endParaRPr lang="es-PE" sz="1700" kern="1200" dirty="0"/>
        </a:p>
      </dsp:txBody>
      <dsp:txXfrm>
        <a:off x="4210645" y="1810543"/>
        <a:ext cx="664369" cy="442912"/>
      </dsp:txXfrm>
    </dsp:sp>
    <dsp:sp modelId="{DBDD540A-708D-4FF7-8D9A-DD56D5EEFFAC}">
      <dsp:nvSpPr>
        <dsp:cNvPr id="0" name=""/>
        <dsp:cNvSpPr/>
      </dsp:nvSpPr>
      <dsp:spPr>
        <a:xfrm>
          <a:off x="4985742" y="1810543"/>
          <a:ext cx="1107281" cy="4429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MES 6</a:t>
          </a:r>
          <a:endParaRPr lang="es-PE" sz="1700" kern="1200" dirty="0"/>
        </a:p>
      </dsp:txBody>
      <dsp:txXfrm>
        <a:off x="5207198" y="1810543"/>
        <a:ext cx="664369" cy="4429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B355F-77AD-4985-952F-E57FDD53FBE1}">
      <dsp:nvSpPr>
        <dsp:cNvPr id="0" name=""/>
        <dsp:cNvSpPr/>
      </dsp:nvSpPr>
      <dsp:spPr>
        <a:xfrm>
          <a:off x="1785" y="444698"/>
          <a:ext cx="2175867" cy="870346"/>
        </a:xfrm>
        <a:prstGeom prst="chevron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CIERRES: 15 días</a:t>
          </a:r>
          <a:endParaRPr lang="es-PE" sz="2400" kern="1200" dirty="0"/>
        </a:p>
      </dsp:txBody>
      <dsp:txXfrm>
        <a:off x="436958" y="444698"/>
        <a:ext cx="1305521" cy="870346"/>
      </dsp:txXfrm>
    </dsp:sp>
    <dsp:sp modelId="{23E37811-DC28-4F97-8455-067C91AB7D38}">
      <dsp:nvSpPr>
        <dsp:cNvPr id="0" name=""/>
        <dsp:cNvSpPr/>
      </dsp:nvSpPr>
      <dsp:spPr>
        <a:xfrm>
          <a:off x="1960066" y="444698"/>
          <a:ext cx="2175867" cy="870346"/>
        </a:xfrm>
        <a:prstGeom prst="chevron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Etiquetas: 10 días</a:t>
          </a:r>
          <a:endParaRPr lang="es-PE" sz="2400" kern="1200" dirty="0"/>
        </a:p>
      </dsp:txBody>
      <dsp:txXfrm>
        <a:off x="2395239" y="444698"/>
        <a:ext cx="1305521" cy="870346"/>
      </dsp:txXfrm>
    </dsp:sp>
    <dsp:sp modelId="{210D1EC4-0B1C-47FB-9F43-3AF4E1BFF5A5}">
      <dsp:nvSpPr>
        <dsp:cNvPr id="0" name=""/>
        <dsp:cNvSpPr/>
      </dsp:nvSpPr>
      <dsp:spPr>
        <a:xfrm>
          <a:off x="3918346" y="444698"/>
          <a:ext cx="2175867" cy="870346"/>
        </a:xfrm>
        <a:prstGeom prst="chevron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Elásticos: 30 días</a:t>
          </a:r>
          <a:endParaRPr lang="es-PE" sz="2400" kern="1200" dirty="0"/>
        </a:p>
      </dsp:txBody>
      <dsp:txXfrm>
        <a:off x="4353519" y="444698"/>
        <a:ext cx="1305521" cy="870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76F631C4-5E41-454F-8B88-F6EDBD0DFBFD}" type="datetimeFigureOut">
              <a:rPr lang="es-PE" smtClean="0"/>
              <a:t>16/06/2014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52A284BF-2DA4-4770-B3BA-141AAFA0EF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800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1C4-5E41-454F-8B88-F6EDBD0DFBFD}" type="datetimeFigureOut">
              <a:rPr lang="es-PE" smtClean="0"/>
              <a:t>16/06/2014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4BF-2DA4-4770-B3BA-141AAFA0EF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506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1C4-5E41-454F-8B88-F6EDBD0DFBFD}" type="datetimeFigureOut">
              <a:rPr lang="es-PE" smtClean="0"/>
              <a:t>16/06/2014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4BF-2DA4-4770-B3BA-141AAFA0EF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0510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1C4-5E41-454F-8B88-F6EDBD0DFBFD}" type="datetimeFigureOut">
              <a:rPr lang="es-PE" smtClean="0"/>
              <a:t>16/06/2014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4BF-2DA4-4770-B3BA-141AAFA0EF51}" type="slidenum">
              <a:rPr lang="es-PE" smtClean="0"/>
              <a:t>‹Nº›</a:t>
            </a:fld>
            <a:endParaRPr lang="es-PE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9066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1C4-5E41-454F-8B88-F6EDBD0DFBFD}" type="datetimeFigureOut">
              <a:rPr lang="es-PE" smtClean="0"/>
              <a:t>16/06/2014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4BF-2DA4-4770-B3BA-141AAFA0EF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6447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1C4-5E41-454F-8B88-F6EDBD0DFBFD}" type="datetimeFigureOut">
              <a:rPr lang="es-PE" smtClean="0"/>
              <a:t>16/06/2014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4BF-2DA4-4770-B3BA-141AAFA0EF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7473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1C4-5E41-454F-8B88-F6EDBD0DFBFD}" type="datetimeFigureOut">
              <a:rPr lang="es-PE" smtClean="0"/>
              <a:t>16/06/2014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4BF-2DA4-4770-B3BA-141AAFA0EF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4007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1C4-5E41-454F-8B88-F6EDBD0DFBFD}" type="datetimeFigureOut">
              <a:rPr lang="es-PE" smtClean="0"/>
              <a:t>16/06/2014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4BF-2DA4-4770-B3BA-141AAFA0EF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2580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1C4-5E41-454F-8B88-F6EDBD0DFBFD}" type="datetimeFigureOut">
              <a:rPr lang="es-PE" smtClean="0"/>
              <a:t>16/06/2014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4BF-2DA4-4770-B3BA-141AAFA0EF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514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76F631C4-5E41-454F-8B88-F6EDBD0DFBFD}" type="datetimeFigureOut">
              <a:rPr lang="es-PE" smtClean="0"/>
              <a:t>16/06/2014</a:t>
            </a:fld>
            <a:endParaRPr lang="es-PE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52A284BF-2DA4-4770-B3BA-141AAFA0EF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109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1C4-5E41-454F-8B88-F6EDBD0DFBFD}" type="datetimeFigureOut">
              <a:rPr lang="es-PE" smtClean="0"/>
              <a:t>16/06/2014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4BF-2DA4-4770-B3BA-141AAFA0EF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013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1C4-5E41-454F-8B88-F6EDBD0DFBFD}" type="datetimeFigureOut">
              <a:rPr lang="es-PE" smtClean="0"/>
              <a:t>16/06/2014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4BF-2DA4-4770-B3BA-141AAFA0EF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930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1C4-5E41-454F-8B88-F6EDBD0DFBFD}" type="datetimeFigureOut">
              <a:rPr lang="es-PE" smtClean="0"/>
              <a:t>16/06/2014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4BF-2DA4-4770-B3BA-141AAFA0EF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965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1C4-5E41-454F-8B88-F6EDBD0DFBFD}" type="datetimeFigureOut">
              <a:rPr lang="es-PE" smtClean="0"/>
              <a:t>16/06/2014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4BF-2DA4-4770-B3BA-141AAFA0EF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585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1C4-5E41-454F-8B88-F6EDBD0DFBFD}" type="datetimeFigureOut">
              <a:rPr lang="es-PE" smtClean="0"/>
              <a:t>16/06/2014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4BF-2DA4-4770-B3BA-141AAFA0EF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188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1C4-5E41-454F-8B88-F6EDBD0DFBFD}" type="datetimeFigureOut">
              <a:rPr lang="es-PE" smtClean="0"/>
              <a:t>16/06/2014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4BF-2DA4-4770-B3BA-141AAFA0EF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068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31C4-5E41-454F-8B88-F6EDBD0DFBFD}" type="datetimeFigureOut">
              <a:rPr lang="es-PE" smtClean="0"/>
              <a:t>16/06/2014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84BF-2DA4-4770-B3BA-141AAFA0EF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46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631C4-5E41-454F-8B88-F6EDBD0DFBFD}" type="datetimeFigureOut">
              <a:rPr lang="es-PE" smtClean="0"/>
              <a:t>16/06/2014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284BF-2DA4-4770-B3BA-141AAFA0EF5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7337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pe/url?sa=i&amp;source=images&amp;cd=&amp;cad=rja&amp;uact=8&amp;docid=hY6n6iOXz9rPKM&amp;tbnid=ys5RR0pteGmojM&amp;ved=0CAgQjRw&amp;url=http://miriambenit.blogspot.com/&amp;ei=97xRU_2NCeausATk5IAI&amp;psig=AFQjCNE8SyEwcW18dpj80cLYbRETrDsLXQ&amp;ust=139795211920893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24944"/>
            <a:ext cx="3888432" cy="3589322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6593681" cy="2387600"/>
          </a:xfrm>
        </p:spPr>
        <p:txBody>
          <a:bodyPr/>
          <a:lstStyle/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 AGREGADA DE Producción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674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071629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PE" b="1" dirty="0" smtClean="0">
                <a:solidFill>
                  <a:schemeClr val="bg1"/>
                </a:solidFill>
              </a:rPr>
              <a:t>Alternativas de capacidad</a:t>
            </a:r>
            <a:endParaRPr lang="es-PE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5716325"/>
              </p:ext>
            </p:extLst>
          </p:nvPr>
        </p:nvGraphicFramePr>
        <p:xfrm>
          <a:off x="1403648" y="1628800"/>
          <a:ext cx="67687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76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602019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s-PE" b="1" dirty="0" smtClean="0">
                <a:solidFill>
                  <a:schemeClr val="bg1"/>
                </a:solidFill>
              </a:rPr>
              <a:t>Alternativas de demanda	</a:t>
            </a:r>
            <a:endParaRPr lang="es-PE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93518"/>
              </p:ext>
            </p:extLst>
          </p:nvPr>
        </p:nvGraphicFramePr>
        <p:xfrm>
          <a:off x="1759892" y="1844824"/>
          <a:ext cx="6556524" cy="3717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77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es-P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 DE PERSECUCIÓN</a:t>
            </a:r>
            <a:endParaRPr lang="es-P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6400800" cy="1752600"/>
          </a:xfrm>
        </p:spPr>
        <p:txBody>
          <a:bodyPr>
            <a:normAutofit/>
          </a:bodyPr>
          <a:lstStyle/>
          <a:p>
            <a:pPr algn="just"/>
            <a:r>
              <a:rPr lang="es-PE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Orientada a un conjunto de acciones  para perseguir y alcanzar el pronóstico de demanda de las áreas de venta</a:t>
            </a:r>
            <a:endParaRPr lang="es-PE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947510937"/>
              </p:ext>
            </p:extLst>
          </p:nvPr>
        </p:nvGraphicFramePr>
        <p:xfrm>
          <a:off x="1547664" y="3861048"/>
          <a:ext cx="60960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6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02956"/>
            <a:ext cx="2409647" cy="9853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6716"/>
            <a:ext cx="1497155" cy="97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26071"/>
            <a:ext cx="964981" cy="8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6071"/>
            <a:ext cx="929509" cy="92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9592" y="19888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9" name="8 CuadroTexto"/>
          <p:cNvSpPr txBox="1"/>
          <p:nvPr/>
        </p:nvSpPr>
        <p:spPr>
          <a:xfrm>
            <a:off x="1051992" y="21412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1560" y="1645647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/>
              <a:t>Pedido de : 30 000 polos</a:t>
            </a:r>
            <a:endParaRPr lang="es-PE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347864" y="1657940"/>
            <a:ext cx="2263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/>
              <a:t>Pedido de : 50 000 polos</a:t>
            </a:r>
            <a:endParaRPr lang="es-PE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300192" y="165794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/>
              <a:t>Pedido de : 80 000 polos</a:t>
            </a:r>
            <a:endParaRPr lang="es-PE" sz="1600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939547" y="2247148"/>
            <a:ext cx="768629" cy="47478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436859" y="2173506"/>
            <a:ext cx="0" cy="5484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6531318" y="2149421"/>
            <a:ext cx="632970" cy="670236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555776" y="422108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120 000  polos su capacidad de producción</a:t>
            </a:r>
          </a:p>
          <a:p>
            <a:pPr algn="ctr"/>
            <a:endParaRPr lang="es-PE" dirty="0"/>
          </a:p>
        </p:txBody>
      </p:sp>
      <p:sp>
        <p:nvSpPr>
          <p:cNvPr id="20" name="AutoShape 7" descr="https://encrypted-tbn3.gstatic.com/images?q=tbn:ANd9GcRpkjwrrYC9JTYpH8MMfayFtUz49Y7GZAUS4W931iC8uOkU72PkI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92" y="5052252"/>
            <a:ext cx="2149602" cy="146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222501" y="4653136"/>
            <a:ext cx="180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CONTRATACION</a:t>
            </a:r>
            <a:endParaRPr lang="es-PE" dirty="0"/>
          </a:p>
        </p:txBody>
      </p:sp>
      <p:sp>
        <p:nvSpPr>
          <p:cNvPr id="28" name="27 CuadroTexto"/>
          <p:cNvSpPr txBox="1"/>
          <p:nvPr/>
        </p:nvSpPr>
        <p:spPr>
          <a:xfrm>
            <a:off x="5355704" y="4682920"/>
            <a:ext cx="180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HORAS EXTRAS</a:t>
            </a:r>
            <a:endParaRPr lang="es-PE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241" y="5174787"/>
            <a:ext cx="1967757" cy="13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3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/>
          <a:lstStyle/>
          <a:p>
            <a:r>
              <a:rPr lang="es-P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 DE NIVELACIÓN</a:t>
            </a:r>
            <a:endParaRPr lang="es-P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599991" y="2420888"/>
            <a:ext cx="640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3000" dirty="0" smtClean="0">
                <a:solidFill>
                  <a:schemeClr val="tx1"/>
                </a:solidFill>
              </a:rPr>
              <a:t>Esta estrategia consiste en la producción constante de un periodo a otro</a:t>
            </a:r>
            <a:endParaRPr lang="es-PE" sz="3000" dirty="0">
              <a:solidFill>
                <a:schemeClr val="tx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20933453"/>
              </p:ext>
            </p:extLst>
          </p:nvPr>
        </p:nvGraphicFramePr>
        <p:xfrm>
          <a:off x="1599991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10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SEBQQEhQWEhUVFRoWFRgYFBgVGBwYFxEZFxcYFhgYHCggGBolHBUUITIiJSkrLy8uGCAzODMsNygtLysBCgoKDg0OGxAQGzEkICQtLCwsLyw3LywsLCwsLC0sLCwsLSw2LCwsLCwsLCwsLCwsLCwsNC8sLCwsLCwsLCwsLP/AABEIAJYBUAMBEQACEQEDEQH/xAAbAAEAAgMBAQAAAAAAAAAAAAAABQYCBAcDAf/EAD8QAAEDAgIFBwkHBAMBAAAAAAEAAgMEEQUhBhIxQdITFFFSYXGSIjIzU3KBkaKyBxZCVKHB0RUjsfAkYuFD/8QAGgEBAAIDAQAAAAAAAAAAAAAAAAMEAQIFBv/EADgRAAIBAgIFCgUEAgMBAAAAAAABAgMRBBITITFR0QUyQVJTgZGhorEUM2FxwRUiNHLh8EJDYiP/2gAMAwEAAhEDEQA/AOYSPcXlrSBYA5gnaT29i5yUct2eynOq6rhBpWSetN7W/qtwtJ1m+E8SXhuZtlxPWj4PiLSdZvhPEl4bmMuJ60fB8RaTrN8J4kvDcxlxPWj4PiLSdZvhPEl4bmMuJ60fB8RaTrN8J4kvDcxlxPWj4PiLSdZvhPEl4bmMuJ60fB8RaTrN8J4kvDcxlxPWj4PiLSdZvhPEl4bmMuJ60fB8RaTrN8J4kvDcxlxPWj4PiLSdZvhPEl4bmMuJ60fB8RaTrN8J4kvDcxlxPWj4PiLSdZvhPEl4bmMuJ60fB8RaTrN8J4kvDcxlxPWj4PiLSdZvhPEl4bmMuJ60fB8RaTrN8J4kvDcxlxPWj4PiLSdZvhPEl4bmMuJ60fB8RaTrN8J4kvDcxlxPWj4PiLSdZvhPEl4bmMuJ60fB8RaTrN8J4kvDcxlxPWj4PiLSdZvhPEl4bmMuJ60fB8RaTrN8J4kvDcxlxPWj4PiLSdZvhPEl4bmMuJ60fB8RaTrN8J4kvDcxlxPWj4PiLSdZvhPEl4bmMuJ60fB8RaTrN8J4kvDcxlxPWj4PiLSdZvhPEl4bmMuJ60fB8RaTrN8J4kvDcxlxPWj4PiLSdZvhPEl4bmMuJ60fB8RaTrN8J4kvDcxlxPWj4PiLSdZvhPEl4bmMuJ60fB8RaTrN8J4kvDcxlxPWj4PiLSdZvhPEl4bmMuJ60fB8RaTrN8J4kvDcxlxPWj4PiLSdZvhPEl4bmMuJ60fB8RaTrN8J4kvDcxlxPWj4PiLSdZvhPEl4bmMuJ60fB8RaTrN8J4kvDcxlxPWj4PiLSdZvhPEl4bmMuJ60fB8RaTrN8J4kvDcxlxPWj4PiLSdZvhPEl4bmMuJ60fB8T6xzw4BxBB6ARuv0o8rWoRdaM0ptNO+xNdH3Z8HpXeyPqcj5i+7/AAYj/Jl/WPvI9lGWwgCAIAgCAIAgCAIAgCAIAgCAIAgCAIAgCAIAgCAIAgCAIAgCAIAgCAIAgCAIAgCAIDB3nN7z9K2WxkNT5kO/2MB6V3sj6nLZ8xfd/gij/Jl/WPvI9lGWwgCAIAgCAIAgCAIAgCAIAgCAIAgCAIAgCAIAgCAIAgCAIAgCAIAgCA+gbkMHxDIQBAEAQBAYO85vefpWy2MhqfMh3+xgPSu9kfU5bPmL7v8ABFH+TL+sfeR7KMthAEAQBAS2iuDGsq4qa+qHEl7uqxoLnHvsCt4RzSsV8VX0NJz/ANuT1RpfTRv5Omw+ldTtNgZo9eV4H4nPObSdu+11u6kU7JaipHB1ZRzTqSzPc9S7iu4/NTvnL6Vj4o3AHUeQdV34g0g5t6L5qObTeouYeNWMLVHd7yNWpOTeAaOOqWPmfIyngiID5ZL21jsaxoze7sCkjDNr6CrXxKpNRSvJ7EjLHtGzTxsqI5Y6mne4sbLHcWcBfUe12bHWubJKFlda0YoYpVJOEk4yXQyCUZbJXRrAn1sxgjc1rhG541jYHUF7X3X6VvCGZ2RXxOIVCOaS6bGpidK2KV8TZGTBpsHs8x2QJ1b7Re49y1krOxJSm5wUmrfRmqsEhbnaD8nFDPUVcFPHNG18ZdrucS4X1dRovkLXdszCm0WpNs53x+aTjCDbTsyG0gwGSke1ryx7JG68UkZ1o3sO9p/ZaSg4lnD4iNZNrU1tT2oiloWCX0e0ffVl5DmRRRAOllkNmMBNhszLjuA2reMMxWxGJjRsrXb2JdJtYxovyUHOoJ46uAODHvYHNcxx2a7HZgHcVmVOyunc0o4vNPRzi4y+vT3leUZcJHR7CXVdTHSscGukJALr2yYXZ29lbQjmdiHEVlRpub6DHGsO5vKYeUZMWgazozrNDvxNB3kHK6SjldhRq6WOazX3NBakxY8K0V16cVVRURUkLyWxmTWc55Bz1GNFy0bypI07q7dilVxmWejhFya226DHSLRR9JDFUGWKVkznCN0bi4OaADrXt22ttBBSdPKrmcPjI1puCTTW25XlGXCTwDBJKuUxx6rQ1pfI951WMY3a553DMLaMXJ2RBXrxoxzS+yS2tkliGigbA+opqmKsZFblgwOa9gJsHarhdzL/AIh/Nt3T1XTuQU8Y3NQqRcW9l9j/AMlaUReJPRiHXradmqx+tKwasguw3cMngbWraCvJEGJllpSf06Npr4xHq1EzbNbaV4s3Jos8izRub0JLabUXenF/RGotSUuujuCOp2NqpqqCifPGRT8oHvkDXeTyoDPR3FwHHpJyU8I21t2OXiK6qNwjFySeu2z7fX7Fbx3BpKSYwy6t7BzXNOsxzXea9jt7SopRcXZl6hXjWhmiRy1Jiw4HoqaimfVunigijl5N7pNbLyA64AB1ibgADNSRp3V7lOti9HUVNRbbV1Y1tIcAdS8k8SMnimBdFLGTqu1TZwIIu1wJFx2rE4ZTfD4hVbqzTW1Mh1oWQgMHec3vP0rZbGQ1PmQ7/YwHpXeyPqctnzF93+CKP8mX9Y+8j2UZbCAIAgCAmtD8ZFHWxVDhrMBLZANpY9pa63bY39y3pyyyuVsXQdak4Lb0fcmajQB73l9LUU8tM43bK6ZrNVvRK05hw35bt2xbulfY9RVjyioq1SLUt1vYruO0cUMxigm5w1oAMgbqtLvxamZu0dO9RySTsmXaE5zhmnG30I5akxcsEiFbhpoGSMjqIqgzsY9wYJWuj1SGuOWu22w7lNH90MvSc2s3QxGmabi1bV0f4PuKQChwx9FK9j6iomZI6Njw/kmRtObnNuA5xIy6EkssMr2mKUtPiFViv2xVr7L3KYoTpln0AlDZ5yXBv/DqACSBmYsgL71LS2v7FDHpuEbdZe5WFEXghk6TpPo1JVxUDoJI3SNoYWuidK2NwbmRI3XIBabuB9ntVmcHJK244uGxUaMqimnbM9dr9xBaZvZHT0dA2Vsz6Zsplew6zA6V4dybXb9XVz71HUsko7i1g1KU51WrKVrd3T3lTUR0C36KOZUUNTh3KMilkkjliL3arXlmRjLjkDvF96mhri4nNxSdOtGta6V07dH1Nk0X9NoKuOofHy9UI42QskbIWtY/WMjy0kAbh71m2SLT2s0z/E14Sgnljd32dyKOoDqlk+zqQNxOnc4hoBfmSAB/YfvKkpc9FLlBN4eSX09yuO2lRlxbD4hkvU9D/UqKjFM+PlqWMwyQvkbG62tcSM1yA4Hep2s8VboOVGfwtaekTtJ3TWvuMdLKRsGFUlOJo5nsnlMgjeHhjnNaS0EbbZXOy90mrQSuMLN1MTOeVpNK1yjqA6padCaiNzKuifI2E1UTWxyONmB7H6wY8/hDsxdS02tcd5QxsZJwqpXyvWvozGt0UdSwSS1UzIn21YYmPZK+Qk5k6jrNjAzufhsudPKrtmYYtVZqNON10t6kv8lYUReJnQ14GIUpJAAnjJJNgPLG0lb0+citjFehP7M1cfcDV1BBuDPIQRmPSO2LEuczfD/Kj9kaC1JS/wCN4Q7FOQq6R8TrQRxSxulbG6J0bdU3DiLsO0EdqsSjpLNHJoVlhM1OontbTte9yI06rIy6mpopGzClp2wulbm1z7ku1TvYL2B71pUa1JdBYwNOSUpyVszvYq6iL5aIpR/Q3s1hrGvadW4vbm222211L/195Qafxif/AJ/IxWVpweiaCC4T1FxcXAJZa43JL5aFJP4uo/oirqIvhAYO85vefpWy2MhqfMh3+xgPSu9kfU5bPmL7v8EUf5Mv6x95Hsoy2EAQBAEAQBDAQyEAQBDB9aLmwzKBtI2WYdMdkUh7o3H9lmzNHVp70YyUMrfOje3vY4f5CWCqQexo11g3JDGMWfU8lygaORhZA3VBF2svYuuT5XlFbSk2RUqMaV7dLv4ketSYIAgCGAhkIAgCAIYCAIZCAIYCGQgCAIAhgIZCAIAgCAIDB3nN7z9K2WxkNT5kO/2MB6V3sj6nLZ8xfd/gij/Jl/WPvI9lGWwgCAIAgCAIAgJLBcBqKt2rTwul6SBZo9px8ke8raMXLYQVsRToq83Y6BhH2RkDXrahsYGZZF5R973Cw9wKjq1qFFXqS7kcupyu27UY3+54y4TSzVLcNw+BoLs5qiT+49sY89zda4YTsFgNo2XUFCrKvLPbLDoXS/q+BtpKtOnpq8vslqV/ydRp2xUzGwQMa1rGhosOgbzvPaufjOWJKeSlsRx8sqjc5vWz1/qBVJ8rV30jQI+8/KfqtXpZjQo0a+hppxaeCOTtcxpPuNrhbrlWXSSQdWnzJNHOtNvs8iZG6ejJaRmYidYEb9QnMHsN/crVHlVOajPY+k6uEx028tTxOXrsnYPoCA7Vop9nlLHRsdXRcpPJ5bgXOGoD5rLNIzAtftJ6FDicZRw0Vm1tnncRyhWnVapO0US33Jwv8sPHJxKl+tUNxD8Vi+t7D7kYX+WHjk4k/WqG4fF4vrexq4lothMLC99MLbhryZ/Mj5YpvVCN2SU6+MnKyl7Fd0R0Zpq+ofUc3bDRw3Y1oc+8sh2kuLr2aLbOkdqvUqjp03UxD8Oj6FnFYmpQioKV5vyX+S2fcrC/yw8cnEqP61Q3FL4rF9b2Pv3Jwv8ALDxycSfrVDcPi8V1vYj8d0Ww2GB8jKVpcB5N3SWv0nylHU5XjNKNJa2TUK+JnNKUtXccOcM11z0SL59lmiDayR89Q29PELWuQHvI2XGdgMz3hbZoQTnPYcvlLGOklCm/3PyR0U6F4X+Wb4pOJct8s0L6kcv4rF9b2H3Kwv8ALDxScSx+tUNw+KxfW9jm/wBqGDwQSR82iETACHWLjcmxBzJ6CpMHjfiJy3dB1+T6lSUW6juyiq+dIICQwTBZ6uURU8ZkdvtkAOlzjk0d62jFyeohrV6dGOabsdf0d+y2lgj1q0iokIzAc5rG9jbWLu8/ALFetQw0b1HrOBX5UrVJWpal5kl9yML/ACw8cnEuX+tUNxH8Xi+t7HhWaJYTEwvdTiw/7ycSfrNJ6oxuzeGIxk3ZS9jkOllXTvm1KWBsMbCRcFznOPaXE5D+VcoOpKOap09C6Du4aE4xvOV2QanLIQGDvOb3n6VstjIanzId/sYD0rvZH1OWz5i+7/BFH+TL+sfeR7KMthAEAQBAEBv4Ng09XIIqeN0jt9hk0dLnbGjtKyk2Q1q9OlHNN2Op4B9mdNTgSVz+Xk28k0kRg9p85/6DsKpYnlLD4bU3mluRxqvKNat+2irLf0lvGIBrRHCxsTBkGtAaB3AZBefxXLGJrak8q3IqLD3eabuypac6ScjEWA3ce39Frydhp4ieaWwv4TDXdykaN6ZmjjeI47yyuvJIbXsPNa3oAzPvXoa2Gqz/AGxnljuXEvV8Gq0k5bFsRP4Fp46WVsbgbuP+5hcjFck6ODmnsIauCjGN0XoTrhazn5D6J1jWYyGQnTWMh410t43A9C2p3zIzCNpI4PizAJ5ANmsV7ug26cW9x6CHNRM6Cupo6kVNU4asNnMZld8n4cuq3b32WmIq1IJaOOZvwX3K2MVScMlPp2v6HUKHS9lZKWszsL5G9h2rzGPo176Sr0nMeD0MdZJidczWRZDIT9JyTWYcDm+nGkHLStpw/UaSA525rb5lek5OwjhDSyV30I6mGoaOOa2ssEWnFJBCylp7NijFhcgE9JPaTcnvTF0sVidTWVbiosBUlN1JvWzAaew9I8QVD9KrEnwLJXBtJY6jW1SPJ259Kq4jB1KNr9JDVwzgZY9UtdA8BwOXStcMpKqrihBqaOIGO8mrcNu61zkB5VrnoAXt81oX26juXtG52TAtJ6WOKOgpTdrRYuyu4/icR2nNcDlGeJq09ccsfM4VTCVJSdWptJwTrz2sjyGYqE1mMhVtP6LlqckbR/oXS5KrOnV1lvByyyscfXsDsHQND/szlqAJ6smmh22ItI4dgPmDtPw3rM5U6Uc9V2RysVynGH7aX7n5LidRo3wUkQgpI2saN43npcTm49pXAxnLsn+zDqy3nJdKpWlnqu5qVOI28p7viVwG6tWV222WIUeiKICr02hY7VJHvNlcp8m15q5ZjgpNXKrpjpeJWakTtuWRvbpPeupgOTnCWaoi5hsLkesoS7pfCAIDB3nN7z9K2WxkNT5kO/2MB6V3sj6nLZ8xfd/gij/Jl/WPvI9lGWwgCAIAgM4SA4FwLm3FwDqki+YBsbd9lh3tqMO9tR3XAsXjZRxtpYRTsc0OttOY2uO1x7SvN4zH4lt0m0ranbpPP1MK5VG6kszMH1JJuTcrk5CVQS2HhW4iIoy8nZsUlKg6klFG0aeZ2ORY5ibqiUvJy3fyvX4agqMFFHWpwUFZEcrBIXz7LtHXSSmtkFoYQdUn8UhBFh0gXJ77LmcrVMuHcd5zMfiVFKlHa/YvL5syvLqGorKJ85ZMpnKfROmQZSE0pxwRQnPPYB0ncFewOEdSoiehRvK5yeR5JJO0m5969YlZWR00fYoi5wY0FznEBoG0kmwA96y3Yw2krs7ZgWCMw+kbEQDPJ5Uru3c0djRl8TvXlOU66r1bLoOFKrLEVXL/AIrYevLLn5STKQmluOiCItB8o/7ZXsBg3Vnd7CbD0c0szOXSxSOcXFriSbnySvVxypWR0lKK6TDmz+o7wlZujOeO8xfGRtBHeCEujKaew2KbEZI26rHaovfIDM9qjnQhN3krmrgntPT+sz+sPwH8LX4Wl1Ro47jSe4kknaTc+9TpWVkbG5gdZyNRHJuBse45FQYmlpKUomlSOaLR2OGpu0HsXjZU7OxyXHWegnWuQxlIfSzGGxQEHMlXMBhpVKl0S4ek3K57aDaOxUkLa2ojDqiU68bSPRtObcjsdvvtF7dK7WK5TWH/APnTV5b9xXxVadebpwdorb9ScrcUfIbuNh0bl5+tVqV5ZqjuzWnh4w2FexXSJkIOYJU1DAzqMt08O5FBxnSiSYkNJA6d/u6F38PyfCmtZehRjEgHG+ZzXQ2Ex8QyEAQBAYO85vefpWy2MhqfMh3+xgPSu9kfU5bPmL7v8EUf5Mv6x95Hsoy2EAQBAEBZtBtE34hPbNsLLGV/Z1W9Lj+gz6L6VKihG7KWMxaoR/8AT2I6niLGNIZEA1jAGtA2AAWAHwXi5NOcpLpZzaLla8trNKyE9zn2mmNco/kmnyRtXouTcLkjnltL9CnlV2QGGYXNUP1II3yu6GtvbvOwDvXVJKlaFNXm7HRNH/szbFabEXjpEDDcnse8f4b8VQxPKNKjqvd7kcutyjKp+2gu9/gtdZWgtEUbRHE0WaxosABsyC85XxE6880+5biClRyvNLWzQIURYuYSPAFybLZJvYbJXILGdJI4gQDc9m1X8NgZ1HrJ6dFvac/xLEXzv1nHuHR/6vQ0aMaUbIuxio7DTUpsdN+yrRsNBxKYZNuIAd52GT3Zge87guZylilShZHG5RxGZ6CHeWiskL3Fx3rzKe80ppRVkaNXUCJhed2zvUtODqSyoliszsiv6HYbz6rdWTi9PAbi+x8m0DtA2n3dK7tWpHB0bLazfGVdHDRQ2vyR0CTGnlxtYDcuBKtUbu2c9YaKWs1K3SF8bC4kZLanpKjtc3hhYSdjjmk+PSVcxc9xc0eaL5d4C9ThMLGhDUtb2nbo0Y042iiGVsmCAIAgOqaJVXK0rHHaBqnvbl/7715XH09HWaOZWWWZJ1M4jaXnYP8AKqwg5yyo0SzOyIDRbD/6hVuqZs6anNzfY+Ta1vaBtPu6V2qs44OhZc5m2Lq6GCpw2v2LPjWKjWL3nLcFxadOdR36WQUKOVWRRcd0t2sjz/x8d67WF5N/5TOhTw9tbKfUVDnnWcbn/di7EIRgrRLSSR5LYyEAQBAEAQGDvOb3n6VstjIanzId/sYD0rvZH1OWz5i+7/BFH+TL+sfeR7KMthAEAQEvovo/LXVDYIshte8jJjd7j+w3lazmoK7K+JxEaEM0u76nbWMipIG0dMLNaPKO9x3lx3kry+PxrrPLHZ7/AODgxjKrLS1NpoSFc5FpFb0txYQxFg852Vu/YF0sBhnVnd7C1Qp5nmew2cA0KpooWT17HSzv8sxlxDW3zAIFrm22+W6yu4jlTRyyUlexWq4qtVm40naK6SxjFdRnJwMZAwbAxob/AIXMq4uvV50vAhWGTeabuyPkqwTdz7ntKgUH0IsKFtiPCXE4mjNwW8cPUl0GVTkyBxHTCNuTSCezP/Cv0eTKktpYhh30lTxLSWWXZ5I/X+F1qOAp09pahSUSFe8k3JuVeSSVkSmKGSd0N0edXVTYsxG3ypXdVgOfvOwf+KHEVlShmZVxeIVGnfp6DslbUNAbDGA2OMBrQNgAFgF5CvWlWlmZxqVN86W1mi511EkWFqOe6b43rO5Jhy/b/wBXouTcJlWeR0MPSyq7Iam0lnjibCwgMbewFxmTck55lXZ4GlObnLayV0YOWa2s9G6VTjeP1/laPk+izDoQPCtx+aVpY4ix6L/ypKeDpU3dG0aUYvURStEoQBAEBsUFG+aVkMY1nvcGtHaf233WG1FXZpUmoRcpbEdrhwiOip46Vmbmi8jus8+cewdA6AF5HG1VVruSOHCrOtN1JbOgpuPVD6qoZRU+bnnV7h+Jx7AL/BdHA0VTg6szoQtSg6ky6Sxx0lOykiyZGPKO9zvxOPaSuZWrSxNXM+459JSqzdWW1nMNLsZMj+Tact/8Lvcn4VQjmZ16NPKisrplgIAgCAIAgCAIDB3nN7z9K2WxkNT5kO/2MB6V3sj6nLZ8xfd/gij/ACZf1j7yPZRlsIAgNzCMMkqZmQQt1nvNh0Aby47gBmSsSkoq7IqtWNKDnLYdsw2gjw2mFLCdaQ5yyWsXO/YDYBuHbdeYx2NdaWSOw4V5YmppJ7OhGtrrn2LNjyrasRsLzu2d63p03OWVGYwcnZEDoZhprKl2IT+ggd/bB2PkGw9zcj327V2cVVWEoaOPOZtjKuSKow2vyRZa6pMjy4+5cSKtt2kdOmoRsjWmPknuW8dqJFtOW4tiEome0PIAP7L1OHo03TTaOjCKsRsk7nec4nvJKsqMVsRIkkea2MhAbOH0Ek8gihY6R5BIa0XNgLkrEpKKuyOpUjTWaTsiVGhtd+Vl8Kgji6EnZSRD8ZQ6yOp4JhDcNpBALGaSzpnDpt5oPQ29h7zvXnuUsQ6tVwWxHJlN4mrnfNWw8w5UbFixDaU4uIIi0HyiM/4V3A4Z1Z36CWhTzO7KSdFa6T+5zaU6/lA6u4jL9F6D4mhT/bmSsWfi6C1ZkfPubXflZfCs/GUOuh8ZQ6yM4tCa9xDRSyC5AuRYZnedwW8MTSm7RkmYeNoJXzHSI9FKGmijhkgbPK1v9x5Ls3HM7DkNw7FwcVynVc2qepI5irV6zc1Ky6EQuk4oKeIltHHrHZcv4lthamLxErOdkWqEK0n+6bscycbknZ2DZ7l6JajpmUUZc4MaC5ziAANpJNgB70DaSuywHQXEPyr/AIs4lWljKEXZyRU+OodYvOgGi7qFj6yqZqzOuyJhIJa38TjbedncO1c7lTF2ShDpOfi8QsRJU6ezpMNKsZ5KNzifKcubgsM6s/oWKFG7+iNnQjCDS07qyYf8ioHkg7WRnYOwnIn3KblLE5mqFPYtpXxNTT1MkeavNmjpRLLydo2ukc47ALlR4KNPN+92SLdFRW05/iGA1UTTJNC9g2lzhbavRU8VQm1GEky3CvTm7RdyLVgmCAIAgCAIAgCAwd5ze8/StlsZDU+ZDv8AYwHpXeyPqctnzF93+CKP8mX9Y+8j2UZbCA9aWndI9scbS97iA1ozJJ2AI2krs1lJRWZ7DtWjWBMwunzs6qkH9xwz1Rt1GnoH6nPoXm+UMc6stHDZ0nBqVJYupf8A4owe8k3OZK5qSSLKSSsj4CgZStJcRNRPHSRmwe8Mv2Oda67eCoKhSlWl0K5bpw0cHJnQpmshhjpYRqxxtt39JPaTcntK4cqs689JM5lKLlJ1J7WaJWSyYTeae5bR5yMracmxof8AIk7/ANgvW4b5SOlDYaKnNwgCGDsmgeCcwpOXkFqicA57Ws2tb2E7T7huXmeVMY6k9FB6kcPE1PiKuVc1Eka+TbrFctU4mdDDca0ry43cblbpJbCWKUVZHhUVAjYXu3bO9SQg5yyoyo5nZFd0Ww04hWOqZc6eA3N9j37Wt7RvPZ3rs16kcFh7LnM3xdXQ01ThtZd6zE3ueSDYbl5/Lm1z1sqU6EVHWjwNdJ1is6OJvoobj4MQk65WVBLYNDDcadVUWBe4qSELvKiWMehHLNIcTM8pN/JGz+V6rCYdUYW6TpU4ZVYi1aJDo/2V6Pi5xGYeSy4gB3v2Of3DYO2/QuPyrjNHHRw2s5PKFdt6GPTtLjPiMhcTrELzuRPXLWyCNCCVrGnXVx1S+RxIHSpYU80rIlhTSdoorOjWHHEawzy501O67r7HvHms7RvPZ3rtVpxweHsuc/8Af9/wS4qroaeSPOf+3LliFVyjyd25cGKe17WVqVPJGxoTT8mC/ZZSRhneUmUc2o5lpTjb6iSxcS1p6crr1GBwsaMLpa2dClSjBakQaukwQwdHxmCnpWMidQiWjfTtIq2NLpXSPjBDxLfVADjbUNv2VmVo6rat5xqUqlVuSqWmnzXstut+TnCrHZOhYVo5A7DhA5l62ohkq4T+IMiLdSMe21rz8VYjBZbdL1nIq4qaxGZP9kWovv6e456q51whkIDB3nN7z9K2WxkNT5kO/wBjAeld7I+py2fMX3f4Io/yZf1j7yPZRls+gXyCGDsOg2i4w+LnVQL1Lx5DT/8ANp3e2d/Rs6b8HlLH/wDVTOHia7xM8kOavM36iUvcXE3JXFirEkYqKsjxIWxsQmlOKiCItB8p3+2V7A4d1Z36CajDM7lJ0VlvXwudmeUv77Gy7mOjbCzS3Fquv/m0dWkNySvJrUjnLUjyIWxsYkLIKBpjgj2u5dou3Y627oJ7F6Dk/FxktG9vQXaNVPUyqrqlkICx6EU8HOOXqnNEcVnBpOb3/hbbeBtPcBvVLHVakYZaau35FXFaRwyU9r8kXuv0whkfrawtuzC8/Hk+tta1lSlg3CNjW+8sPWHxC2+Bq7iTQSPn3kg6w+IWfgau4zoJFf0oxsTFkMbgA42vfIAmxJK6GCwmiTnNbCalTyJtlmpsfpKamZSQOBazznXF3OObnHvP6WCo18PiMRU0k1bcimsNUnN1J7fY8vvLD1h8QtPgKu4l0Ej4dJIOsPiFn4GruGgkfDpHB1h8QnwNXcZ0Eiu6WaQB7eTjO3bY7l0sBgnF5pk9Gll1spy7BZNzCaRsszI3vEbCfLeTazRmT322dtlFWqOnBySu9xHUk4xbSuzqlTpVStjZBCQ2KMBrRcbAvMyweIqzdSa1s5lPCTTcpbWan3lh6w+IT4CruJtBIgdJsdEupDE4DWNr3yF8iSV0MFg3TvOa2E1Klku2WWn0gpKamZSQOBaweU64u5xzc495/hUq2HxGIqaSat9CmsLUnUdSe08PvLB1h8QtPgKu4m0EiA0q0iDmBsZ29Bv710MDgnGV5ono0su0pK7ZaCAIYOp6O4ZLSTcoKlsuFGNznufI0sc10Z8jkiSWya5tYDd7lainF7f2nDr1YVo2y2q33a9u2+4pODaOOqDA4OY2Oao5HN41mgDXc4g7g2+fYoYwvY6NXFKmpLpSuWzEdP4I67lI6OJ4gcIopdd+vycd2DVsbbNa3epXVSlsKNPk+pKjZzavra+rIHSnRrVqqt8DmGFjRUN8sZxynIMA2kEkW7FHOGt2LWGxV6cFNO71d6KoojoBAYO85vefpWy2MhqfMh3+xgPSu9kfU5bPmL7v8EUf5Mv6x95Hsoy2WTQ3EKamkNTODJIw/wBpljqg7eUcd5G4btvQqeLWIkslK1ul/ixVxNKdVZE7Lp4Fjq9P2yO1nf4P8Lkrkme17SGGDUFZHj99o/8AQf4W36VMk+GH32j/ANB/hP0qY+GKhjuJmeUuvlu/ldjC0FRhYswgoqxp0dQY5GSDa1wd8CpakFODi+kzJXVjr2HVrZY2vabgi68hWpOnJxZzJxcXY2SFEanwhZMn1hG8XB2hYd+gw1fYRddoZRz5tvA4727Pe05fCyt0uVMTR1P9y+vELE1YfUgqn7Mpv/lPE/2g6M/prD9Vfhy9SfPg19tfAmXKEf8AlFmk77N63c2J3dKP3VmPLGFfS/A2/UKP1Ph+zqsGbuRYP+0zf2W36thuht9xlY+m9ib7iLr8CZBcSVMJd1Y9eQ/SAPipqeLlV5lN23uy4k8aspbIvvIY9iuEx8QyEMBAEAQBDIQBAEMBAEMhDAQBDIQBAEAQwEAQyEMBDIQGDvOb3n6VstjIanzId/sYD0rvZH1OWz5i+7/BFH+TL+sfeR7KMthAEAQBAEAQEzo/jrqd1syw7uhU8XhI1lfpIqlNSRf8Px+KQA6wXn6uCqQewpyoyRINqWHY4fFVnTkugjys+mZvWHxTLLcYszxkrYxtcFuqU30GyhJ9BpVOk8Uf4/1U8OT6k+g2WHb2kDiGnbjlHf8AwP5V+lyQlrkTRwsVtKzX45NL5zzboBK6lLCUqexFmNOMdiI1WDYIZCAIAgCAIAgCAIAgCAIAgCAIAgCAIAgCAIAgCAIDB3nN7z9K2WxkNT5kO/2MB6V3sj6nLZ8xfd/gij/Jl/WPvI9lGWwgCAIAgCAIAgMmuIzBI7skaT2mDYZiUo2PP+VE6FN9BjKjI4pN1z+ix8PT3DKjxkqnu2vcfeVuqcFsRmyPFbgIZCAIAgCAIAgCAIAgCAIAgCAIAgCAIAgCAIAgCAIAgCAIDB3nN7z9K2WxkNT5kO/2MB6V3sj6nLZ8xfd/gij/ACZf1j7yPZRlsIAgCAIAgCAIAgCAIAgCAIAgCAIAgCAIAgCAIAgCAIAgCAIAgCAIAgCAIAgCAIAgCAwd5ze8/StlsZDU+ZDv9hJTXdrBxabWytuJ6R2rKlZWsRzoZp51Jp2tqt0fdPeY82d6x3y8KzmW5eZjQT7SXp4DmzvWO+XhTMty8xoJ9pL08BzZ3rHfLwpmW5eY0E+0l6eA5s71jvl4UzLcvMaCfaS9PAc2d6x3y8KZluXmNBPtJengObO9Y75eFMy3LzGgn2kvTwHNnesd8vCmZbl5jQT7SXp4DmzvWO+XhTMty8xoJ9pL08BzZ3rHfLwpmW5eY0E+0l6eA5s71jvl4UzLcvMaCfaS9PAc2d6x3y8KZluXmNBPtJengObO9Y75eFMy3LzGgn2kvTwHNnesd8vCmZbl5jQT7SXp4DmzvWO+XhTMty8xoJ9pL08BzZ3rHfLwpmW5eY0E+0l6eA5s71jvl4UzLcvMaCfaS9PAc2d6x3y8KZluXmNBPtJengObO9Y75eFMy3LzGgn2kvTwHNnesd8vCmZbl5jQT7SXp4DmzvWO+XhTMty8xoJ9pL08BzZ3rHfLwpmW5eY0E+0l6eA5s71jvl4UzLcvMaCfaS9PAc2d6x3y8KZluXmNBPtJengObO9Y75eFMy3LzGgn2kvTwHNnesd8vCmZbl5jQT7SXp4DmzvWO+XhTMty8xoJ9pL08BzZ3rHfLwpmW5eY0E+0l6eA5s71jvl4UzLcvMaCfaS9PAc2d6x3y8KZluXmNBPtJengObO9Y75eFMy3LzGgn2kvTwHNnesd8vCmZbl5jQT7SXp4DmzvWO+XhTMty8xoJ9pL08BzZ3rHfLwpmW5eY0E+0l6eA5s71jvl4UzLcvMaCfaS9PAc2d6x3y8KZluXmNBPtJengObO9Y75eFMy3LzGgn2kvTwHNnesd8vCmZbl5jQT7SXp4DmzvWO+XhTMty8xoJ9pL08BzZ3rHfLwpmW5eY0E+0l6eA5s71jvl4UzLcvMaCfaS9PAyjpyCCXF1um37BYctVrG0KLUlJzbtvt+E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20688"/>
            <a:ext cx="32004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237752133"/>
              </p:ext>
            </p:extLst>
          </p:nvPr>
        </p:nvGraphicFramePr>
        <p:xfrm>
          <a:off x="1524000" y="2636912"/>
          <a:ext cx="6096000" cy="175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547664" y="5229200"/>
            <a:ext cx="66247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b="1" dirty="0" smtClean="0"/>
              <a:t>Aseguran la calidad de sus productos, teniendo una constante producción para no obviar ningún proceso.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8507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09441" y="501080"/>
            <a:ext cx="7539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P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EVALUACIÓN DE ESTRATEGIAS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7544" y="1354637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P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realiza con el fin  de medir el desempeño y evaluar los resultados de una empresa. </a:t>
            </a:r>
          </a:p>
          <a:p>
            <a:pPr algn="just"/>
            <a:endParaRPr lang="es-P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P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evaluación se definirá mediante las acciones de mejoramiento en cada proceso que sean necesarios y si  cumplen con las etapas de procedimiento.</a:t>
            </a:r>
          </a:p>
          <a:p>
            <a:pPr algn="just"/>
            <a:endParaRPr lang="es-P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P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general, dará como resultado si estrategia es viable o efectiva como se espera.</a:t>
            </a:r>
            <a:endParaRPr lang="es-P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://t1.gstatic.com/images?q=tbn:ANd9GcQifB6xb-gAGbtTAvQoNUIOzm7WdtGKQ3AncRZ6_Gcf69rAOF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49080"/>
            <a:ext cx="4767797" cy="2988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89040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¿Como evaluar las estrategias?</a:t>
            </a:r>
          </a:p>
          <a:p>
            <a:endParaRPr lang="es-PE" dirty="0"/>
          </a:p>
          <a:p>
            <a:endParaRPr lang="es-PE" dirty="0"/>
          </a:p>
        </p:txBody>
      </p:sp>
      <p:sp>
        <p:nvSpPr>
          <p:cNvPr id="3" name="2 CuadroTexto"/>
          <p:cNvSpPr txBox="1"/>
          <p:nvPr/>
        </p:nvSpPr>
        <p:spPr>
          <a:xfrm>
            <a:off x="485353" y="577154"/>
            <a:ext cx="79928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MEDIR EL DESEMPEÑO </a:t>
            </a: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medirá mediante indicadores  para evaluar el desempeño en los colaboradores en el área de operaciones - producción.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P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resultados servirán como base para el sistema de planeación y control de la empresa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774491"/>
              </p:ext>
            </p:extLst>
          </p:nvPr>
        </p:nvGraphicFramePr>
        <p:xfrm>
          <a:off x="485353" y="2856153"/>
          <a:ext cx="8263112" cy="3692413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4131556"/>
                <a:gridCol w="4131556"/>
              </a:tblGrid>
              <a:tr h="360039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DESEMPEÑO PARA LA FUNCIÓN DE PRODUCCIÓN-OPERACIONES</a:t>
                      </a:r>
                      <a:endParaRPr lang="es-P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962" marR="55962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960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Dimensión</a:t>
                      </a:r>
                      <a:endParaRPr lang="es-PE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962" marR="559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</a:t>
                      </a:r>
                      <a:endParaRPr lang="es-PE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962" marR="55962" marT="0" marB="0"/>
                </a:tc>
              </a:tr>
              <a:tr h="196022">
                <a:tc row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Económica</a:t>
                      </a:r>
                      <a:endParaRPr lang="es-P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962" marR="559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Costes unitarios de producción</a:t>
                      </a:r>
                      <a:endParaRPr lang="es-P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962" marR="55962" marT="0" marB="0"/>
                </a:tc>
              </a:tr>
              <a:tr h="196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Rentabilidad</a:t>
                      </a:r>
                      <a:endParaRPr lang="es-P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962" marR="55962" marT="0" marB="0"/>
                </a:tc>
              </a:tr>
              <a:tr h="196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Rotación de inventarios</a:t>
                      </a:r>
                      <a:endParaRPr lang="es-P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962" marR="55962" marT="0" marB="0"/>
                </a:tc>
              </a:tr>
              <a:tr h="196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Retorno sobre la inversión</a:t>
                      </a:r>
                      <a:endParaRPr lang="es-P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962" marR="55962" marT="0" marB="0"/>
                </a:tc>
              </a:tr>
              <a:tr h="196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Costes totales  de materia prima</a:t>
                      </a:r>
                      <a:endParaRPr lang="es-P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962" marR="55962" marT="0" marB="0"/>
                </a:tc>
              </a:tr>
              <a:tr h="196022">
                <a:tc row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Competitiva</a:t>
                      </a:r>
                      <a:endParaRPr lang="es-P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962" marR="559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 al cliente</a:t>
                      </a:r>
                      <a:endParaRPr lang="es-P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962" marR="55962" marT="0" marB="0"/>
                </a:tc>
              </a:tr>
              <a:tr h="196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Variedad de productos</a:t>
                      </a:r>
                      <a:endParaRPr lang="es-P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962" marR="55962" marT="0" marB="0"/>
                </a:tc>
              </a:tr>
              <a:tr h="196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Entregas a tiempo</a:t>
                      </a:r>
                      <a:endParaRPr lang="es-P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962" marR="55962" marT="0" marB="0"/>
                </a:tc>
              </a:tr>
              <a:tr h="196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de entrega al cliente</a:t>
                      </a:r>
                      <a:endParaRPr lang="es-P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962" marR="55962" marT="0" marB="0"/>
                </a:tc>
              </a:tr>
              <a:tr h="196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Satisfacción del cliente</a:t>
                      </a:r>
                      <a:endParaRPr lang="es-P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962" marR="55962" marT="0" marB="0"/>
                </a:tc>
              </a:tr>
              <a:tr h="196022">
                <a:tc row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Operativa</a:t>
                      </a:r>
                      <a:endParaRPr lang="es-P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962" marR="559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Rapidez en el </a:t>
                      </a:r>
                      <a:r>
                        <a:rPr lang="es-ES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productos</a:t>
                      </a:r>
                      <a:endParaRPr lang="es-P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962" marR="55962" marT="0" marB="0"/>
                </a:tc>
              </a:tr>
              <a:tr h="39204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Conformidad con las especificaciones (calidad de los </a:t>
                      </a:r>
                      <a:r>
                        <a:rPr lang="es-ES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manufactura)</a:t>
                      </a:r>
                      <a:endParaRPr lang="es-P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962" marR="55962" marT="0" marB="0"/>
                </a:tc>
              </a:tr>
              <a:tr h="196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de cambios de equipo</a:t>
                      </a:r>
                      <a:endParaRPr lang="es-P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962" marR="55962" marT="0" marB="0"/>
                </a:tc>
              </a:tr>
              <a:tr h="196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total de producción</a:t>
                      </a:r>
                      <a:endParaRPr lang="es-P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962" marR="55962" marT="0" marB="0"/>
                </a:tc>
              </a:tr>
              <a:tr h="196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de adquisición / compras</a:t>
                      </a:r>
                      <a:endParaRPr lang="es-PE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962" marR="5596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9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2040" y="260648"/>
            <a:ext cx="799611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EVALUACIÓN DE RESULTADOS</a:t>
            </a:r>
          </a:p>
          <a:p>
            <a:endParaRPr lang="es-P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P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gerencia </a:t>
            </a:r>
            <a:r>
              <a:rPr lang="es-P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 de la empresa </a:t>
            </a:r>
            <a:r>
              <a:rPr lang="es-P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plantea unos </a:t>
            </a:r>
            <a:r>
              <a:rPr lang="es-P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expresados </a:t>
            </a:r>
            <a:r>
              <a:rPr lang="es-P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resultados </a:t>
            </a:r>
            <a:r>
              <a:rPr lang="es-P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lograr</a:t>
            </a:r>
            <a:r>
              <a:rPr lang="es-P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de manera que el control </a:t>
            </a:r>
            <a:r>
              <a:rPr lang="es-P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P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P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Gerencia </a:t>
            </a:r>
            <a:r>
              <a:rPr lang="es-P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O</a:t>
            </a:r>
            <a:r>
              <a:rPr lang="es-P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peraciones se focalizará en </a:t>
            </a:r>
            <a:r>
              <a:rPr lang="es-P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verificar </a:t>
            </a:r>
            <a:r>
              <a:rPr lang="es-P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hacer un seguimiento a dichos logros.</a:t>
            </a:r>
            <a:endParaRPr lang="es-P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13" y="2420888"/>
            <a:ext cx="78486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9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75656" y="2420888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ATENCIÓN </a:t>
            </a:r>
            <a:endParaRPr lang="es-PE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6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429499" cy="1478570"/>
          </a:xfrm>
        </p:spPr>
        <p:txBody>
          <a:bodyPr/>
          <a:lstStyle/>
          <a:p>
            <a:r>
              <a:rPr lang="es-P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 agregada de producción</a:t>
            </a:r>
            <a:endParaRPr lang="es-P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0267" y="2708920"/>
            <a:ext cx="6308228" cy="1944216"/>
          </a:xfrm>
        </p:spPr>
        <p:txBody>
          <a:bodyPr/>
          <a:lstStyle/>
          <a:p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 para determinar las cantidades y tiempos de producción necesarios para un futuro intermedio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8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</a:t>
            </a: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NECESARIA PARA ELABORAR UN PLAN AGREGADO</a:t>
            </a: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76" t="22274" r="23071" b="9313"/>
          <a:stretch/>
        </p:blipFill>
        <p:spPr>
          <a:xfrm>
            <a:off x="1446568" y="2097088"/>
            <a:ext cx="6248481" cy="42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 agregada de producción</a:t>
            </a:r>
            <a:endParaRPr 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889109"/>
              </p:ext>
            </p:extLst>
          </p:nvPr>
        </p:nvGraphicFramePr>
        <p:xfrm>
          <a:off x="855663" y="2249488"/>
          <a:ext cx="74295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2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1"/>
                </a:solidFill>
              </a:rPr>
              <a:t>OBJETIVO</a:t>
            </a:r>
            <a:r>
              <a:rPr lang="es-ES" altLang="es-PE" sz="18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s-ES" altLang="es-PE" b="1" dirty="0">
                <a:solidFill>
                  <a:schemeClr val="bg1"/>
                </a:solidFill>
              </a:rPr>
              <a:t>principal: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alt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Especificar </a:t>
            </a:r>
            <a:r>
              <a:rPr lang="es-ES_tradnl" altLang="es-P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 es la combinación del  nivel de producción, nivel de mano de obra y existencias de productos terminados que minimiza los costos y satisface la demanda prevista.</a:t>
            </a:r>
          </a:p>
          <a:p>
            <a:endParaRPr lang="es-PE" dirty="0"/>
          </a:p>
        </p:txBody>
      </p:sp>
      <p:sp>
        <p:nvSpPr>
          <p:cNvPr id="17" name="AutoShape 2" descr="data:image/jpeg;base64,/9j/4AAQSkZJRgABAQAAAQABAAD/2wCEAAkGBhQSEBUUExQVFRUVGBUVFBUUFhQVFBgVFBQVFBUUFhQXHCYeGBkjGhUUHy8gIycpLCwsFR4xNTAqNSYrLCkBCQoKDgwOGg8PGiwkHSApLCwqKSwsLCopLCwsLCwsLCwsLCwsLCwsKSwpLCkpKSwsLCwsLCkpKSwsKSwpLCksKf/AABEIALsBDQMBIgACEQEDEQH/xAAcAAABBQEBAQAAAAAAAAAAAAAGAAIDBAUBBwj/xABEEAACAQICBQkGAwYEBgMAAAABAgADEQQhBRIxQVEGEyJhcYGRsfAUFTJSocFCcuEHI4KS0fEzNFNiQ3OjssLik6LS/8QAGgEAAwEBAQEAAAAAAAAAAAAAAAECAwQFBv/EAC0RAAICAgIBAwMBCQEAAAAAAAABAhEDMRIhQQQTIjJRYXEFFEJSgYKR0fEj/9oADAMBAAIRAxEAPwD3GMaoBFUawgTys5UPQICKGuCc2I2WsMhAAz9oHGL2gTyE/tCrtS10pKWuAVZyN9jnbdJn5cYhfipi3EMT9ok01Zo8Uk6Z6x7QIvaBPK35a1gofUBT8RDHWUfNa2Y4yXE8saq6rKodD8RBOsvA2tmJPNFexP7Hp/tAi9oECNG6TesusrX7P1l0M+9mH8N/Iy12ZNcXTCr2gTvtA4wVDt/q+It5mMxFR1AOvdfxG2wcduzjwgILPaBxi9oHGAlXlHSR6i1cSlPmxTYlyoBFUMVtc5/CdkqjlJVrf5Wm9Rf9asDQodqlrvU/hW3XAD0b2gcZz2gQUw/OkAM4DH5QbX6rm9u2ecaY/a/VoV3pGjcozLZmZWsDYFhbInbbgRE3Q0rPc/aBF7QOM8n5H8tcTj3yo83THx1CzEAW2KbWZr5W79kLlFS+b9lhu8YJ2DVBV7QOMXtA4wZ5p/8AUPh+sXNP/qH+X9YxBL7QIvaBBdw4t0zn1dV+Mr43FtSW5c9lv1iboaTegw9oEXtAnnDcpKxNqa61rFs7BVJtc/0l2ppWoozOfCT7kTT2pB17QIvaBPOsRyjqqpIGsQMgL5zN0Ry/aq1qlqf+4EsoztdrgEKdx7jaPkmJ45I9X9oE77QOMCU0i4NnfU4E21SN1iTt6vC8thn+c+H6y6IoKvaBF7QIInEP8/0/WV/eT7myuRe3DbvmbnFFrHJ+A29oEXtAgXhsbUcnpWAFyfKYWl+XJpvzVC+Iq7NVNg/Mwv8ATvtNscJZPpM5fHZ6j7QJ0VxAHR+ksSyXqhUb5VYvbtJAz7Jdp6QqDfJap0Aahp2ZOicaXGe2aoMQEWI2Gec8qgNcljYAEk8B6E9GxGwzybl1yroYPFUhXR3VwzApqkAowsWU21toO3dACpo3kzU+JlAFQhrbGQXFgeu20cTbdCGpoVSLTug+UuGxa3oVVc71J1ag7UbPv2TZWnLUUtFObewNxHJmohvTzHy8ZFo3Q9VD+7psFv0qbABR1o3D/b4Q9WnHqkh4k3ZrH1EkqKuj8MFQWQITtAA290tWkgWOCzQwbsYFlXSVNRSc5KSCFYAEhiLCw3m5l05C5yA2k5AW64PYTSXtbh1vzKk83fLX3c5bgd3VnvyGSQaP5FYemVfmkaoAt6jqGa4AFwWvbZum8tLjnJQJxhMxkLVAbW7+2VsVh0druiORkC6IxA6iwJAlgKL5bd4nKtDW3kHj/eUIh50AAbANgGQHYBsl2lVBBB7u2UFw9jmST63CPL27eH9YaAtCt0rbsvKT2lLDJLokFGXp+uUoll2jhtFwcxA6tpW1Fb1Ncm/xG+89HqhjpzC66AC975DjkfrlADE8nSWdltnu33357pz5bs9H03Hj2EOi61NKfNodd3zqNY2zFsr7gMh4747SFUCZegtHc0QxNjqnWXaTw1jxvwlyqOca3jItvopxjFtkmDp62ZmbpnksdbnqGVQZldz8erW89/GEmEw4AAG6XkpzeKpHHKdu0eeYnTVDEYaph6r80oCh1ZSSjgg3p3zYXtdbXWxhxoumKeFppzvOgKP3lwdZbZG4y2WHdMvlFyaw9Vw7HVYfHq2u6/KeB69tu6V8TpALTsAERBkBkAo2ZTTJKCio423JlYscpPlLpF/FYxqh1KeQ3twHGV8fpWlh6Q1msALKDmzW22G0kk3PbKujtLioTTw9NqgsNaqw1EDbwC2Z7hNfB8mk5znqtqlTYLjooOCL99siOHjL/wBS55lx+Bh4fC4vGi2eGw52/wCq/bwHV5wn0Xydo4dNWmoB3t+I9pmiBaPE6ZZXJcV0vsjj4+XsqNQnOblwiRskxGWtAHM9p84RiDugh0m/MfOEUYiLEbDPNeUvIWjj8Uj12bUohhza9HXLkHN9oA1dg47Z6ViNhgsXtUftH3jQGZhf2fYBNUphqashDK4LioGGYOvfW+tpdrY9FOqvSO/PLsvvjdIY+1lG/M9my3nKtPVO63ZlIlkSdGscdqzUpYoESYVhKKWtuPdH82OsdhmikmjNxovrVEkDzMWmdx8ZKA467bbH+soRhcs9JFyuEQ51M6xG6kDZh/Eej/NwmpojChEAAtlug7obCM9evUqZuarq1tgFM6qKv+0LbvJO+F9FLCKT8CRKJ3VnQJ0CQMq4jB62zI7pXtVH4vEAzVtO6kriIyeac7Se7Lyk1LB2jcTp/D03KFxrDaFBax4HVFry3RxCOoZTcHZtHnIcoLbL4SSto4tOOAnKdM3a97br9pP9PCS6kviiLIK1Em3UQfP+szsbo4HO1jxH3mzaZGP0myuUFNjbYw1bXK9Z3X+kTUUuylJrQO4ldVtXazG2XDhLuC0dq9ZOZ/pO6Nwq3NSodVswobcN7d81qOGBGR/DbYfvObFwk7vs6s0mviMpUY3SNQpTJG3YMif7S+lAA+EeVnRKPRzxlTsGaGhqlS7P0cstbafDYJ1uS1JkArXc3DGxKrlsBA2ib1UysyXmcY8Xa2bTyyn09DaKIihVUKBsAFhJRVjAkcBKsyHh5IrSGZ1B2fGsRcihRta+Rq4hr59iUv8AqRok2Q0RiR7jMDr+8cQJXERNoT4m/MfOEUHtCfG35j5whiERYjYZ5/pvSa0sRZiRrA2NiRkRe5GzbPQMRsMANO4UPV7JSAzNJ47pKwNwRa4OVwSfI/SWsDiQw65VraMFu3K3Xu/r3SPCJzb9XXOfJid8kdOOa40ECPHjFSGkbiZmmcUUGsuZH4RtPZIujSMeToIaVTWsOJ+k5pnSPs+HZ7azZBF+eo51aad7Ed14NYfSrKqtUR6WtmNbZ2awyB6jYy4MRz1Sk1QnVolmCgfE5XVVjxKgvb802hlV9meTA9xNLQeijRpKrNrubtUc7WqOdZ28Tl1ATVURlBwVBGw7JJLs5qodOiciBzggHwd5UaUNCjqKbPVJ2H4UAAJB47B3mEV55/y3r62L1dyqi+PSP/dDJKonR6XGp5FZSwVOy33nyhpoNr0F6rjwJgis3NHaYSjh7uc9Y6qjacge4dZnj5ISy9RVuz2fXqMMSb8MJqVcD4iANguQMzuz3yxlPNsdpZ6zBmIyzVQeivZxPWfpPRlpdLX3kAbu3bPch6eeDHFZH2fN+4pydEhWYGkNTnm1sOz5i7BiAeiN2tu+0IIPaTKc816DubjpB2CnojcGtInr+H+7RcZcXdtfoT0MJh8nVAhBPxfF22ueMs066HINc22C5PgJmUKIOzBse2p/VpsYAADVFI0wASL6lrki9rMT4zNY8q7uNfj/AKaSyQl/M3+SVU8hEacmH2EYxmrMyBqN5SrYmmpsTc9UsvXLBrbdU6o6+HaZ4Hyk5b1Wrsq6x1Wtq3ZQCD8JAzZhvvvmUm1pWVFX5o92par/AAnPgZw055HyC5Y1nrBbEnWUGmLm6sbXW+dwTPY67dM+s98Ivl4pjaryV2SUeSya1Fqx24iq9Yf8vKnR/wCnTQ/xSTTzsMO4TJ3tST89Yimp7i1+6atPChFVEFkQKi9SoAB9As0iiWNCWEbq5yVkjBv9eUoRLoUdN/zHzhDB7Qvxv+ZvOEMgCLEbDAnSFdFqkMyqTsubX4w2xGwzzLldR1qw6gfMSJz4LkXCHOVGi9G4uLHhYg7dso4igR6t6/vMJNdD0ST9D4idbldzRtVdk66ikr/PmPrCGWM9FyxSgb1PHBRmbGIYxTmdvEWv4werY4V+lTqU2/KQw+huJFzdQZZf/aZOEr0dEZxrZtaZepVTmqdVaaEFX6JJI4X4TMwuGr0SAlSmygDVDlwdYHZe2Qt2xuG0fVau1M1FGoqM5F2ANQFgmdulq2PABhCHCaGpg3fWqH/cbDwH3vDjJvs096EVSForlNUHRrUWG/WpHnU4WyFx2TdwmmqNTJXFxtB6Jz6jGYVFT4VC9gtLWorDMA9oB850qq12cE3crRODHKM+6Z2K0HTemyi9PWUrrUyVIuLXsMj3iCy8gsVSN8Pj2W25w48dViPpNsWOEvqlT/Qyba0g9gDy0wRXFa9xZwpAzv0QFO620Q0wa1AAKhRrAAkBlOzMkZi978JkcstGmpRDqLtTuSN5Q/F4EA+MUccJyUZaB5smFOePZg4fB6wBY5HMAcDxP9JeRQBYCw4DZKOiMRrJq718txmxhMA9TYMvmOz9Z6ccePDGoqkeXlz5fUy5TbbJ9B0r1RlkAScuq2fjCQSjhMIlFSb7drNl/YS9ecOWfOVo7sGNwjT2dg/pDV58/uKtQ3GaswU5DIC9pvyjiX5trhSxc52ztqoxHYOjbtac068pNfk6Ycm6i2n+B+DxhawNKpTzPxAaoGdswftLKnZ2H7RlJrjO4zMq1a1QVAFW69G7cLsQ3gAD3yotT7joh9bLqnylbHsQuXESelsF9sF9I6aIqFTcjM77ADq7xM5y4mmODno2aRJzMHOUXJvB1qoqVKKtUOfO02ZGJU/iambMRxIJymXprlORR6GRc6q22njbqG+aOimtRRWAva5txO09pMuceONTfnS/H3FD5ZHBeNv8/YboHQ2Gwz3w9BUc5GoSzvY7QGcmw7LQpQgqTfZbvztMOlSAa9+wcJO+KCjWOwee63XMoyTKlFrZOG5zF00/DSDV2/Nbmqf1eo38E2B6784PaAq3FWsxANV7D/l0ugAP4ucPfNNtKW2DPwF5TnGK7YKDei6euR1cSo2kDq2/SZdbGs209wykBeYvP9karD9zf0G92Y8WPnCKDPJw7e0wmmyMHsixGwzzHlfVtWHWD5ienYjYZ5fyyS9Zew+YmOf6Ga4PrRmo/WI90Uixt2bZnrTscpJzhnmnoHByQpYl9VKVMHO9QqRqBQpJuhBJ6a2F/Kb9PkOtKnanVcsB+PNSe34h4nvgliv2hVMFiBTVEelqhnRuixZiekKgBOQ1RYgjKbp/aG1WlTNOkNd1LMocMtO5IUM+rm2QJFhPVg1CCbPNkpSm1EtaPwHMa6MxZi7VGc21mL59K2VwAFyAFlFhNOk0HcJVqMxeq12bbuHYBwminrZMP3hNnR7FLZt0qw3keMt0sUt7awv2wdHf3WiqWtnrS1n/AAL2L8harx4MG9G48kgM3UG39hHGbtKtfq7Z0xkpK0c04OLplgGPEjCx4lEGeOTeH5znAljtsCQt/wAuz7TSCxCK8pyb2yFGMdI5VphlKsAVIsQRcEHaCJi1cU+FIR7tRJ1UqX6SX2Ix323HeMtolhtNghubUs1M/vKea1NUZMVBHSIyNt4k+LDPTN6YZGHSpsCHtfO269sxfPsmkVT+S6CT66I9GYyrrlKi6wABWso6DruPUeI49U0yJBgynNrzdtS2Vt3V2ye8iTt6HHWxoOZ7pwHbOst4wGZt0UOB+88z0jVY13HSKWBfVViSASQgsN5t4T0TE4gIpY/rfcBBiuzYdQ9QkqwJ6IJK24i/DhM5vUmujowtNSjfbAZ6NfEYjKmwGSjWVlVRusSLADM335wxwlNwvTFuHEgb+q+2KtpVVdUZ7F9UobHVIcAqdfYAbjfLlTDNvvMsk5ZXcjaMYYo8YkIed5/iAe3OMYWjFYFtW/StrW36t7XtwvlMnFj5oupVyjGrSK5OQnRQbhH7che4hxqTmtFzDcJVxT1l+Cmrdrlf/Ew9qQc0F/JjZCeCvJJiaYLDVY7Re9jwvvhVOlHG9kWI2GebcqcMz1hqgGwN79ZnpOI2GBekB+8bK+z7wcVLphGTi7QHnBVPlHjGNh33p4EGFWoDu2fpbzjBhwdgkfu8TX35Hj/LfAstdX1SFZQMwbXS4I8CD4wg5F0gcIpFr6z63brHb3W8Zs8tdGvUpClTQO7FbAi6i5+M8AFD59Ykej+SSYdtakXUn4gHYo2W9Wvl9euVPDygkhQy8Zci6psZOlScNLjFSp22zznBxdM7lJSVlhal4ys53CMqHdukdRzbKUkUqIy6sekSDvIO7eD19cJ9B6QL6wYAW2HdYnIA7/PjBKrTUm7Jn8wuD3kbe+T4LSS0XU3Yi+YyvnlNcWTi+ycuPmuj0JTG16wRSzGwAuTuAG0nqmfgdOUnA6YH5sj3k75f9oXVLawKi5JGYAAz2T0E09HmuLW0UdJaV5lqbZmk/RLAAgE2KkHr3ceOyQmnVrMQQFKdOhiEzU32AqdoIyZf0jcGimkxpEVaBN+ZK31V2sqX3X6QBHUJtUHVlBW2qRlbZN3UV0jFO30xlLBqG1yFNSwUvaxIEniiJmLdllYYXVqFlNg3xruJ+ccD5yxIecL31ch8xG3jqj7mSFgBme9iPrBu9gl4Q68bV48IxX1thFuIIPlsnK9IMtjex22yuOHZF0x6MrDk131yCEUkKpyuwNjcdRljSeE52mV47CfWyXDTyyytuHAcJHJn30GP4O1sw8byfR6C0j+ABVYi+W8EcJKaOqoW5OqALnbkLXM02WQVKczpGrm2qZk1jlIdC4S/O1T+NtRfyUrr/wB5qnwlnHKQpsM93bsA8bTSw+BCU1QfhULfjlYnvzPfLiiGyBKXASXmbywtLKd5vOWIh5qRmhn63/2lspGhYAWeT4sT2mEkHdBjpN+Y+cIpmBFiNhgjXp3qP3ffPy8IXYjYYML/AIj93/l+sa2BB7Nl2ny/9j9Ilp7gCd5yyGtmB4S7iLKtzfIZ2Fz12A2nb4TtDJCzCxN2I223Wv1AfSWIw6Vnd7bVIDDhkLdvbxvwj3wsx+Q+G52vjMSfx1OaU9VO5bu12PhC58LeNqnQWDGJp55f3/T1208QthncQnq4Kw2X4TKxuDJ2jP169XGOXGpq/JtiycH2DONr1ARY5HaeErHCu213P8RHVu9be7YxVC27tncHSFxcZHYOvh66pjj+L4yR1ZPlHlFkGA0cRmSbdpN/XrrttopHO8eB8/XmNKnh75/T16+9unhvXr19uhwi9o5PcktMxToK4srW6rfcTS0Fo2ohF2tY3AG057+qalLCAZnu6pcoC44Ebd1/0hHFFO0OWaUlxZRpYU4ardFvRqHpKozpOfxAD/hk7flOeya6KN04pj5s3ezAjq1LbASTsA2d52CRV2CgvUbIDZ+EX6vxHtlmCmncaalQr+FDYdu8/aaYcXuSowz5fajY7SHKJ3uKfQHH8R793dMR2JNyST1m/nJpxUUZm56hD1vpH1LGr/Bt+zP2hGKlHN+q/wBDMMH1roSDxBI+sLdE6QLDUc3fcbW1gNvfBsY0DYv1iwuOJxOHUDM1N176oVtbusZ5uP0/qoytxqPns6M/qXmfSpBkTnbf628I103yYIN07qzrasxKurGMksskYRM2qGZ64fWqLwXpHu2fUjwlsrcx2Hp7TxNh2D+5jxLWhMYBEDJCsQUARgMMVhaI7bTsYEmhPjb8x84Qwe0L8b/mPnCGZDIsRsMG6K3qv2r9z9vrCTEbDB3DZVKh4W+5+0a2Jjqx6XeB5/e8p8pMbzGEqufwox+mQ772lxWzW/Wdm8ZeZJgxy2xq1jSwiHpVa1MOLMCKa/vGOYzGwZTWK5SoTdKzT5FaN5nBUVPxFdZ/zP02+pm4VnaKWAEfaZylbbGlSIjTvKmJwV900LTmrBSAwMRowWzF+r1675jHC2cKAcsyYaVKAPbKr4O+7P169WhKKdM0hkcbRRw+Gy9evXfLqUdXtkyUtXt+k5q+vXryNGdkYHr1685Iindt3euE6E9evXlJGAAt4+vXXGIerXnZXW4OXhxlmACgTjqJWo4PzHwJuDDRidgHedkp6R0StUZmzDY1voRwnTgyrG+/Jy+pwvLHraA/Vil7EaFrqcqYfrVx5NYyJNB4psgiU+t2B+i3noe9Ddnl+xkuqKGJrKguxsPqeoTX5JaEfWOJqDVLDVpKdqodrW4n1tlvRXI5EcVKrGs42awsi9i7+/whFacOfOp9RPT9NhljXyZyK0RIG2RsSeofX9Jx6OsT1NwzP0EjYZdcmVbTL0/pYYamtRsl5xFZtVmCqW6TEKL5KD3kSLsZolcrD16znNSVdH6cw9cfuq1Kp1K6lu9do8JdKTQRFviMk1IwiADLxXnVXKcMBkmhfjf8x84Qwd0Iek35j5wimQyLEbDBykenU7V+msftCPEbDB3DLepU/h+8a2JlxUFrGC9OgKukw1v8GmT2NVP/AOQIS13sp3es/pMDkeNfna5/4tQkflXJR4TePUZS/p/kh9tIJBOxRTnLFFEZy8AOzlo28V5SYET07dc4q3Pr1675NaNbIZShHC1sht3xgHr16+3VQn+vr15yZUtADiJaImxnSZyJsZ2K8aDHRp2ByKOnGYAZxiFaNapwzP0EbcnqH1/SOAkNjGhN5zPrZHRRSQFacZb7Z2KAzH0hySwtbOpQpk/NqgN3MLGURySel/lsXiKXBHYVqf8ALVv9DCacjsAb5/SNL4kw+JXipbD1PA6y+U6OWap/mKGIocS1M1Kf/wAlLW+oEIjGsI+QqKOB07h6/wDhVqdTqVlLd67R4S2yiZmkOTGGrZ1KNNj82qA3cwzmXieThoKWo4rEUlXPVJOIT+Rwx8I+SCgq0N8b/mbzhBBTkjWL01YtrlhctqGnrE/i1Dmt+EK5AyLEbDBKrUqCo2oFOy979dtkL6wyg66artfK9vpeAGbjalapSdNUKWUrraxNri17W4S9ofBClRRB+EAfrJPaF+YeIjval+ZfESuTqhV3ZZBnGe0g9qX5l8RK5xYLEXFrEDMWk0AM8rOXPMMUQBntcgmyqOLH7bYMaP8A2qVFqAMaTrcXC3VuuxJIPfBjlnSxFTFuOaqsoYnoo7A522gWItaZlTkxWNVEpUnJe34HCqTxdhYDfczBKcu7o2fFdVZ9CYfFrVppVpnouLiW6Va+2Y+g8KuHw1KhrhjTUBmuM2ObEdVyZfWsoPxDxE6fBg9l8GOEqri1+YeIjhiV+Zf5hEmMszhMh9rX5l/mEacUvzL4iNsCdmAzO7beUsFpmjWJFKqlQrtCMCR3CAn7QeUtVwcPQSoV2VXVHIb/AGAgfDxO/Zxnn9CjiKbh0SsjDYypUBHeBFQz6FLTqvxgJye5V4laKti6RKn8dNSaigWAarRAvY8VzyzEL6WPRgCGFjmN30OcNDaLhqcM/KR0lvmcz62SMYpfmXxEVLErYdIeIg2SWYpB7UvzL4iO9qX5l8REBLFIvaV+Zf5hF7SvzL/MIDJYpF7SvzL/ADCL2lfmX+YQAlnJEcUvzL4iN9qX5l8RACYxpkRxK/MPETP0zpFqaLUpkMEYGogsWamTZits9Zb62W2xEQGmYxoz2lfmHiJzngd48RGBY0IOk35j5whmJoejYk8ST4zbEAERKlfABtolycMAMs6ETgJz3InATVigBle5E4CL3InATVigBl+5V4Re5V4TUigBle5F4CL3InATVigBle5E4CL3InATVigBle5E4CL3InATVigBl+5V4Re5V4TUigBl+5F4Re5F4TUigBle5E4CL3IvATVigBle5E4CL3InATVigBle5E4CL3InATVigBle5E4CL3InATVigBle5E4CL3InATVigBle5E4Cd9yLwE1IoAZXuROAjk0Mo3TTigBFRoBdkmiigB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3210297" cy="1997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0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Objetivos</a:t>
            </a:r>
            <a:r>
              <a:rPr lang="es-ES" altLang="es-PE" sz="1800" dirty="0" smtClean="0">
                <a:solidFill>
                  <a:srgbClr val="000066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s-ES" altLang="es-PE" dirty="0" smtClean="0"/>
              <a:t>:</a:t>
            </a:r>
            <a:r>
              <a:rPr lang="es-PE" dirty="0"/>
              <a:t/>
            </a:r>
            <a:br>
              <a:rPr lang="es-PE" dirty="0"/>
            </a:br>
            <a:endParaRPr lang="es-PE" dirty="0"/>
          </a:p>
        </p:txBody>
      </p:sp>
      <p:graphicFrame>
        <p:nvGraphicFramePr>
          <p:cNvPr id="14" name="1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181630"/>
              </p:ext>
            </p:extLst>
          </p:nvPr>
        </p:nvGraphicFramePr>
        <p:xfrm>
          <a:off x="855663" y="1844824"/>
          <a:ext cx="7429500" cy="394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1158645" y="5670986"/>
            <a:ext cx="909637" cy="1108698"/>
            <a:chOff x="787" y="2160"/>
            <a:chExt cx="941" cy="1776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844" y="2301"/>
              <a:ext cx="293" cy="395"/>
            </a:xfrm>
            <a:custGeom>
              <a:avLst/>
              <a:gdLst>
                <a:gd name="T0" fmla="*/ 193 w 293"/>
                <a:gd name="T1" fmla="*/ 99 h 395"/>
                <a:gd name="T2" fmla="*/ 171 w 293"/>
                <a:gd name="T3" fmla="*/ 57 h 395"/>
                <a:gd name="T4" fmla="*/ 129 w 293"/>
                <a:gd name="T5" fmla="*/ 30 h 395"/>
                <a:gd name="T6" fmla="*/ 87 w 293"/>
                <a:gd name="T7" fmla="*/ 26 h 395"/>
                <a:gd name="T8" fmla="*/ 46 w 293"/>
                <a:gd name="T9" fmla="*/ 42 h 395"/>
                <a:gd name="T10" fmla="*/ 15 w 293"/>
                <a:gd name="T11" fmla="*/ 83 h 395"/>
                <a:gd name="T12" fmla="*/ 0 w 293"/>
                <a:gd name="T13" fmla="*/ 155 h 395"/>
                <a:gd name="T14" fmla="*/ 11 w 293"/>
                <a:gd name="T15" fmla="*/ 243 h 395"/>
                <a:gd name="T16" fmla="*/ 38 w 293"/>
                <a:gd name="T17" fmla="*/ 318 h 395"/>
                <a:gd name="T18" fmla="*/ 72 w 293"/>
                <a:gd name="T19" fmla="*/ 359 h 395"/>
                <a:gd name="T20" fmla="*/ 118 w 293"/>
                <a:gd name="T21" fmla="*/ 386 h 395"/>
                <a:gd name="T22" fmla="*/ 159 w 293"/>
                <a:gd name="T23" fmla="*/ 394 h 395"/>
                <a:gd name="T24" fmla="*/ 212 w 293"/>
                <a:gd name="T25" fmla="*/ 375 h 395"/>
                <a:gd name="T26" fmla="*/ 231 w 293"/>
                <a:gd name="T27" fmla="*/ 342 h 395"/>
                <a:gd name="T28" fmla="*/ 243 w 293"/>
                <a:gd name="T29" fmla="*/ 280 h 395"/>
                <a:gd name="T30" fmla="*/ 239 w 293"/>
                <a:gd name="T31" fmla="*/ 200 h 395"/>
                <a:gd name="T32" fmla="*/ 220 w 293"/>
                <a:gd name="T33" fmla="*/ 129 h 395"/>
                <a:gd name="T34" fmla="*/ 292 w 293"/>
                <a:gd name="T35" fmla="*/ 34 h 395"/>
                <a:gd name="T36" fmla="*/ 292 w 293"/>
                <a:gd name="T37" fmla="*/ 16 h 395"/>
                <a:gd name="T38" fmla="*/ 277 w 293"/>
                <a:gd name="T39" fmla="*/ 0 h 395"/>
                <a:gd name="T40" fmla="*/ 262 w 293"/>
                <a:gd name="T41" fmla="*/ 7 h 395"/>
                <a:gd name="T42" fmla="*/ 193 w 293"/>
                <a:gd name="T43" fmla="*/ 9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3" h="395">
                  <a:moveTo>
                    <a:pt x="193" y="99"/>
                  </a:moveTo>
                  <a:lnTo>
                    <a:pt x="171" y="57"/>
                  </a:lnTo>
                  <a:lnTo>
                    <a:pt x="129" y="30"/>
                  </a:lnTo>
                  <a:lnTo>
                    <a:pt x="87" y="26"/>
                  </a:lnTo>
                  <a:lnTo>
                    <a:pt x="46" y="42"/>
                  </a:lnTo>
                  <a:lnTo>
                    <a:pt x="15" y="83"/>
                  </a:lnTo>
                  <a:lnTo>
                    <a:pt x="0" y="155"/>
                  </a:lnTo>
                  <a:lnTo>
                    <a:pt x="11" y="243"/>
                  </a:lnTo>
                  <a:lnTo>
                    <a:pt x="38" y="318"/>
                  </a:lnTo>
                  <a:lnTo>
                    <a:pt x="72" y="359"/>
                  </a:lnTo>
                  <a:lnTo>
                    <a:pt x="118" y="386"/>
                  </a:lnTo>
                  <a:lnTo>
                    <a:pt x="159" y="394"/>
                  </a:lnTo>
                  <a:lnTo>
                    <a:pt x="212" y="375"/>
                  </a:lnTo>
                  <a:lnTo>
                    <a:pt x="231" y="342"/>
                  </a:lnTo>
                  <a:lnTo>
                    <a:pt x="243" y="280"/>
                  </a:lnTo>
                  <a:lnTo>
                    <a:pt x="239" y="200"/>
                  </a:lnTo>
                  <a:lnTo>
                    <a:pt x="220" y="129"/>
                  </a:lnTo>
                  <a:lnTo>
                    <a:pt x="292" y="34"/>
                  </a:lnTo>
                  <a:lnTo>
                    <a:pt x="292" y="16"/>
                  </a:lnTo>
                  <a:lnTo>
                    <a:pt x="277" y="0"/>
                  </a:lnTo>
                  <a:lnTo>
                    <a:pt x="262" y="7"/>
                  </a:lnTo>
                  <a:lnTo>
                    <a:pt x="193" y="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155" y="2160"/>
              <a:ext cx="573" cy="548"/>
            </a:xfrm>
            <a:custGeom>
              <a:avLst/>
              <a:gdLst>
                <a:gd name="T0" fmla="*/ 27 w 573"/>
                <a:gd name="T1" fmla="*/ 541 h 548"/>
                <a:gd name="T2" fmla="*/ 0 w 573"/>
                <a:gd name="T3" fmla="*/ 524 h 548"/>
                <a:gd name="T4" fmla="*/ 7 w 573"/>
                <a:gd name="T5" fmla="*/ 482 h 548"/>
                <a:gd name="T6" fmla="*/ 80 w 573"/>
                <a:gd name="T7" fmla="*/ 423 h 548"/>
                <a:gd name="T8" fmla="*/ 186 w 573"/>
                <a:gd name="T9" fmla="*/ 324 h 548"/>
                <a:gd name="T10" fmla="*/ 274 w 573"/>
                <a:gd name="T11" fmla="*/ 244 h 548"/>
                <a:gd name="T12" fmla="*/ 358 w 573"/>
                <a:gd name="T13" fmla="*/ 142 h 548"/>
                <a:gd name="T14" fmla="*/ 440 w 573"/>
                <a:gd name="T15" fmla="*/ 89 h 548"/>
                <a:gd name="T16" fmla="*/ 537 w 573"/>
                <a:gd name="T17" fmla="*/ 7 h 548"/>
                <a:gd name="T18" fmla="*/ 551 w 573"/>
                <a:gd name="T19" fmla="*/ 0 h 548"/>
                <a:gd name="T20" fmla="*/ 572 w 573"/>
                <a:gd name="T21" fmla="*/ 10 h 548"/>
                <a:gd name="T22" fmla="*/ 569 w 573"/>
                <a:gd name="T23" fmla="*/ 30 h 548"/>
                <a:gd name="T24" fmla="*/ 462 w 573"/>
                <a:gd name="T25" fmla="*/ 96 h 548"/>
                <a:gd name="T26" fmla="*/ 445 w 573"/>
                <a:gd name="T27" fmla="*/ 134 h 548"/>
                <a:gd name="T28" fmla="*/ 453 w 573"/>
                <a:gd name="T29" fmla="*/ 182 h 548"/>
                <a:gd name="T30" fmla="*/ 440 w 573"/>
                <a:gd name="T31" fmla="*/ 218 h 548"/>
                <a:gd name="T32" fmla="*/ 411 w 573"/>
                <a:gd name="T33" fmla="*/ 232 h 548"/>
                <a:gd name="T34" fmla="*/ 347 w 573"/>
                <a:gd name="T35" fmla="*/ 241 h 548"/>
                <a:gd name="T36" fmla="*/ 320 w 573"/>
                <a:gd name="T37" fmla="*/ 241 h 548"/>
                <a:gd name="T38" fmla="*/ 301 w 573"/>
                <a:gd name="T39" fmla="*/ 258 h 548"/>
                <a:gd name="T40" fmla="*/ 243 w 573"/>
                <a:gd name="T41" fmla="*/ 334 h 548"/>
                <a:gd name="T42" fmla="*/ 187 w 573"/>
                <a:gd name="T43" fmla="*/ 404 h 548"/>
                <a:gd name="T44" fmla="*/ 119 w 573"/>
                <a:gd name="T45" fmla="*/ 485 h 548"/>
                <a:gd name="T46" fmla="*/ 45 w 573"/>
                <a:gd name="T47" fmla="*/ 547 h 548"/>
                <a:gd name="T48" fmla="*/ 27 w 573"/>
                <a:gd name="T49" fmla="*/ 541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3" h="548">
                  <a:moveTo>
                    <a:pt x="27" y="541"/>
                  </a:moveTo>
                  <a:lnTo>
                    <a:pt x="0" y="524"/>
                  </a:lnTo>
                  <a:lnTo>
                    <a:pt x="7" y="482"/>
                  </a:lnTo>
                  <a:lnTo>
                    <a:pt x="80" y="423"/>
                  </a:lnTo>
                  <a:lnTo>
                    <a:pt x="186" y="324"/>
                  </a:lnTo>
                  <a:lnTo>
                    <a:pt x="274" y="244"/>
                  </a:lnTo>
                  <a:lnTo>
                    <a:pt x="358" y="142"/>
                  </a:lnTo>
                  <a:lnTo>
                    <a:pt x="440" y="89"/>
                  </a:lnTo>
                  <a:lnTo>
                    <a:pt x="537" y="7"/>
                  </a:lnTo>
                  <a:lnTo>
                    <a:pt x="551" y="0"/>
                  </a:lnTo>
                  <a:lnTo>
                    <a:pt x="572" y="10"/>
                  </a:lnTo>
                  <a:lnTo>
                    <a:pt x="569" y="30"/>
                  </a:lnTo>
                  <a:lnTo>
                    <a:pt x="462" y="96"/>
                  </a:lnTo>
                  <a:lnTo>
                    <a:pt x="445" y="134"/>
                  </a:lnTo>
                  <a:lnTo>
                    <a:pt x="453" y="182"/>
                  </a:lnTo>
                  <a:lnTo>
                    <a:pt x="440" y="218"/>
                  </a:lnTo>
                  <a:lnTo>
                    <a:pt x="411" y="232"/>
                  </a:lnTo>
                  <a:lnTo>
                    <a:pt x="347" y="241"/>
                  </a:lnTo>
                  <a:lnTo>
                    <a:pt x="320" y="241"/>
                  </a:lnTo>
                  <a:lnTo>
                    <a:pt x="301" y="258"/>
                  </a:lnTo>
                  <a:lnTo>
                    <a:pt x="243" y="334"/>
                  </a:lnTo>
                  <a:lnTo>
                    <a:pt x="187" y="404"/>
                  </a:lnTo>
                  <a:lnTo>
                    <a:pt x="119" y="485"/>
                  </a:lnTo>
                  <a:lnTo>
                    <a:pt x="45" y="547"/>
                  </a:lnTo>
                  <a:lnTo>
                    <a:pt x="27" y="5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787" y="2755"/>
              <a:ext cx="227" cy="614"/>
            </a:xfrm>
            <a:custGeom>
              <a:avLst/>
              <a:gdLst>
                <a:gd name="T0" fmla="*/ 104 w 227"/>
                <a:gd name="T1" fmla="*/ 48 h 614"/>
                <a:gd name="T2" fmla="*/ 145 w 227"/>
                <a:gd name="T3" fmla="*/ 11 h 614"/>
                <a:gd name="T4" fmla="*/ 191 w 227"/>
                <a:gd name="T5" fmla="*/ 0 h 614"/>
                <a:gd name="T6" fmla="*/ 221 w 227"/>
                <a:gd name="T7" fmla="*/ 11 h 614"/>
                <a:gd name="T8" fmla="*/ 226 w 227"/>
                <a:gd name="T9" fmla="*/ 35 h 614"/>
                <a:gd name="T10" fmla="*/ 199 w 227"/>
                <a:gd name="T11" fmla="*/ 83 h 614"/>
                <a:gd name="T12" fmla="*/ 164 w 227"/>
                <a:gd name="T13" fmla="*/ 83 h 614"/>
                <a:gd name="T14" fmla="*/ 130 w 227"/>
                <a:gd name="T15" fmla="*/ 105 h 614"/>
                <a:gd name="T16" fmla="*/ 84 w 227"/>
                <a:gd name="T17" fmla="*/ 170 h 614"/>
                <a:gd name="T18" fmla="*/ 53 w 227"/>
                <a:gd name="T19" fmla="*/ 242 h 614"/>
                <a:gd name="T20" fmla="*/ 53 w 227"/>
                <a:gd name="T21" fmla="*/ 271 h 614"/>
                <a:gd name="T22" fmla="*/ 72 w 227"/>
                <a:gd name="T23" fmla="*/ 307 h 614"/>
                <a:gd name="T24" fmla="*/ 123 w 227"/>
                <a:gd name="T25" fmla="*/ 337 h 614"/>
                <a:gd name="T26" fmla="*/ 168 w 227"/>
                <a:gd name="T27" fmla="*/ 363 h 614"/>
                <a:gd name="T28" fmla="*/ 218 w 227"/>
                <a:gd name="T29" fmla="*/ 412 h 614"/>
                <a:gd name="T30" fmla="*/ 221 w 227"/>
                <a:gd name="T31" fmla="*/ 454 h 614"/>
                <a:gd name="T32" fmla="*/ 176 w 227"/>
                <a:gd name="T33" fmla="*/ 481 h 614"/>
                <a:gd name="T34" fmla="*/ 142 w 227"/>
                <a:gd name="T35" fmla="*/ 510 h 614"/>
                <a:gd name="T36" fmla="*/ 130 w 227"/>
                <a:gd name="T37" fmla="*/ 537 h 614"/>
                <a:gd name="T38" fmla="*/ 138 w 227"/>
                <a:gd name="T39" fmla="*/ 564 h 614"/>
                <a:gd name="T40" fmla="*/ 123 w 227"/>
                <a:gd name="T41" fmla="*/ 602 h 614"/>
                <a:gd name="T42" fmla="*/ 99 w 227"/>
                <a:gd name="T43" fmla="*/ 613 h 614"/>
                <a:gd name="T44" fmla="*/ 88 w 227"/>
                <a:gd name="T45" fmla="*/ 605 h 614"/>
                <a:gd name="T46" fmla="*/ 92 w 227"/>
                <a:gd name="T47" fmla="*/ 541 h 614"/>
                <a:gd name="T48" fmla="*/ 115 w 227"/>
                <a:gd name="T49" fmla="*/ 495 h 614"/>
                <a:gd name="T50" fmla="*/ 157 w 227"/>
                <a:gd name="T51" fmla="*/ 457 h 614"/>
                <a:gd name="T52" fmla="*/ 180 w 227"/>
                <a:gd name="T53" fmla="*/ 445 h 614"/>
                <a:gd name="T54" fmla="*/ 161 w 227"/>
                <a:gd name="T55" fmla="*/ 390 h 614"/>
                <a:gd name="T56" fmla="*/ 126 w 227"/>
                <a:gd name="T57" fmla="*/ 367 h 614"/>
                <a:gd name="T58" fmla="*/ 66 w 227"/>
                <a:gd name="T59" fmla="*/ 344 h 614"/>
                <a:gd name="T60" fmla="*/ 23 w 227"/>
                <a:gd name="T61" fmla="*/ 310 h 614"/>
                <a:gd name="T62" fmla="*/ 0 w 227"/>
                <a:gd name="T63" fmla="*/ 257 h 614"/>
                <a:gd name="T64" fmla="*/ 15 w 227"/>
                <a:gd name="T65" fmla="*/ 208 h 614"/>
                <a:gd name="T66" fmla="*/ 57 w 227"/>
                <a:gd name="T67" fmla="*/ 132 h 614"/>
                <a:gd name="T68" fmla="*/ 92 w 227"/>
                <a:gd name="T69" fmla="*/ 72 h 614"/>
                <a:gd name="T70" fmla="*/ 104 w 227"/>
                <a:gd name="T71" fmla="*/ 48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7" h="614">
                  <a:moveTo>
                    <a:pt x="104" y="48"/>
                  </a:moveTo>
                  <a:lnTo>
                    <a:pt x="145" y="11"/>
                  </a:lnTo>
                  <a:lnTo>
                    <a:pt x="191" y="0"/>
                  </a:lnTo>
                  <a:lnTo>
                    <a:pt x="221" y="11"/>
                  </a:lnTo>
                  <a:lnTo>
                    <a:pt x="226" y="35"/>
                  </a:lnTo>
                  <a:lnTo>
                    <a:pt x="199" y="83"/>
                  </a:lnTo>
                  <a:lnTo>
                    <a:pt x="164" y="83"/>
                  </a:lnTo>
                  <a:lnTo>
                    <a:pt x="130" y="105"/>
                  </a:lnTo>
                  <a:lnTo>
                    <a:pt x="84" y="170"/>
                  </a:lnTo>
                  <a:lnTo>
                    <a:pt x="53" y="242"/>
                  </a:lnTo>
                  <a:lnTo>
                    <a:pt x="53" y="271"/>
                  </a:lnTo>
                  <a:lnTo>
                    <a:pt x="72" y="307"/>
                  </a:lnTo>
                  <a:lnTo>
                    <a:pt x="123" y="337"/>
                  </a:lnTo>
                  <a:lnTo>
                    <a:pt x="168" y="363"/>
                  </a:lnTo>
                  <a:lnTo>
                    <a:pt x="218" y="412"/>
                  </a:lnTo>
                  <a:lnTo>
                    <a:pt x="221" y="454"/>
                  </a:lnTo>
                  <a:lnTo>
                    <a:pt x="176" y="481"/>
                  </a:lnTo>
                  <a:lnTo>
                    <a:pt x="142" y="510"/>
                  </a:lnTo>
                  <a:lnTo>
                    <a:pt x="130" y="537"/>
                  </a:lnTo>
                  <a:lnTo>
                    <a:pt x="138" y="564"/>
                  </a:lnTo>
                  <a:lnTo>
                    <a:pt x="123" y="602"/>
                  </a:lnTo>
                  <a:lnTo>
                    <a:pt x="99" y="613"/>
                  </a:lnTo>
                  <a:lnTo>
                    <a:pt x="88" y="605"/>
                  </a:lnTo>
                  <a:lnTo>
                    <a:pt x="92" y="541"/>
                  </a:lnTo>
                  <a:lnTo>
                    <a:pt x="115" y="495"/>
                  </a:lnTo>
                  <a:lnTo>
                    <a:pt x="157" y="457"/>
                  </a:lnTo>
                  <a:lnTo>
                    <a:pt x="180" y="445"/>
                  </a:lnTo>
                  <a:lnTo>
                    <a:pt x="161" y="390"/>
                  </a:lnTo>
                  <a:lnTo>
                    <a:pt x="126" y="367"/>
                  </a:lnTo>
                  <a:lnTo>
                    <a:pt x="66" y="344"/>
                  </a:lnTo>
                  <a:lnTo>
                    <a:pt x="23" y="310"/>
                  </a:lnTo>
                  <a:lnTo>
                    <a:pt x="0" y="257"/>
                  </a:lnTo>
                  <a:lnTo>
                    <a:pt x="15" y="208"/>
                  </a:lnTo>
                  <a:lnTo>
                    <a:pt x="57" y="132"/>
                  </a:lnTo>
                  <a:lnTo>
                    <a:pt x="92" y="72"/>
                  </a:lnTo>
                  <a:lnTo>
                    <a:pt x="104" y="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018" y="2705"/>
              <a:ext cx="238" cy="551"/>
            </a:xfrm>
            <a:custGeom>
              <a:avLst/>
              <a:gdLst>
                <a:gd name="T0" fmla="*/ 20 w 238"/>
                <a:gd name="T1" fmla="*/ 22 h 551"/>
                <a:gd name="T2" fmla="*/ 58 w 238"/>
                <a:gd name="T3" fmla="*/ 3 h 551"/>
                <a:gd name="T4" fmla="*/ 89 w 238"/>
                <a:gd name="T5" fmla="*/ 0 h 551"/>
                <a:gd name="T6" fmla="*/ 142 w 238"/>
                <a:gd name="T7" fmla="*/ 34 h 551"/>
                <a:gd name="T8" fmla="*/ 172 w 238"/>
                <a:gd name="T9" fmla="*/ 68 h 551"/>
                <a:gd name="T10" fmla="*/ 196 w 238"/>
                <a:gd name="T11" fmla="*/ 117 h 551"/>
                <a:gd name="T12" fmla="*/ 214 w 238"/>
                <a:gd name="T13" fmla="*/ 181 h 551"/>
                <a:gd name="T14" fmla="*/ 234 w 238"/>
                <a:gd name="T15" fmla="*/ 280 h 551"/>
                <a:gd name="T16" fmla="*/ 237 w 238"/>
                <a:gd name="T17" fmla="*/ 390 h 551"/>
                <a:gd name="T18" fmla="*/ 226 w 238"/>
                <a:gd name="T19" fmla="*/ 462 h 551"/>
                <a:gd name="T20" fmla="*/ 208 w 238"/>
                <a:gd name="T21" fmla="*/ 496 h 551"/>
                <a:gd name="T22" fmla="*/ 157 w 238"/>
                <a:gd name="T23" fmla="*/ 530 h 551"/>
                <a:gd name="T24" fmla="*/ 104 w 238"/>
                <a:gd name="T25" fmla="*/ 550 h 551"/>
                <a:gd name="T26" fmla="*/ 69 w 238"/>
                <a:gd name="T27" fmla="*/ 550 h 551"/>
                <a:gd name="T28" fmla="*/ 39 w 238"/>
                <a:gd name="T29" fmla="*/ 541 h 551"/>
                <a:gd name="T30" fmla="*/ 20 w 238"/>
                <a:gd name="T31" fmla="*/ 496 h 551"/>
                <a:gd name="T32" fmla="*/ 12 w 238"/>
                <a:gd name="T33" fmla="*/ 440 h 551"/>
                <a:gd name="T34" fmla="*/ 28 w 238"/>
                <a:gd name="T35" fmla="*/ 401 h 551"/>
                <a:gd name="T36" fmla="*/ 47 w 238"/>
                <a:gd name="T37" fmla="*/ 367 h 551"/>
                <a:gd name="T38" fmla="*/ 43 w 238"/>
                <a:gd name="T39" fmla="*/ 321 h 551"/>
                <a:gd name="T40" fmla="*/ 35 w 238"/>
                <a:gd name="T41" fmla="*/ 265 h 551"/>
                <a:gd name="T42" fmla="*/ 20 w 238"/>
                <a:gd name="T43" fmla="*/ 208 h 551"/>
                <a:gd name="T44" fmla="*/ 0 w 238"/>
                <a:gd name="T45" fmla="*/ 147 h 551"/>
                <a:gd name="T46" fmla="*/ 0 w 238"/>
                <a:gd name="T47" fmla="*/ 102 h 551"/>
                <a:gd name="T48" fmla="*/ 12 w 238"/>
                <a:gd name="T49" fmla="*/ 54 h 551"/>
                <a:gd name="T50" fmla="*/ 20 w 238"/>
                <a:gd name="T51" fmla="*/ 22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8" h="551">
                  <a:moveTo>
                    <a:pt x="20" y="22"/>
                  </a:moveTo>
                  <a:lnTo>
                    <a:pt x="58" y="3"/>
                  </a:lnTo>
                  <a:lnTo>
                    <a:pt x="89" y="0"/>
                  </a:lnTo>
                  <a:lnTo>
                    <a:pt x="142" y="34"/>
                  </a:lnTo>
                  <a:lnTo>
                    <a:pt x="172" y="68"/>
                  </a:lnTo>
                  <a:lnTo>
                    <a:pt x="196" y="117"/>
                  </a:lnTo>
                  <a:lnTo>
                    <a:pt x="214" y="181"/>
                  </a:lnTo>
                  <a:lnTo>
                    <a:pt x="234" y="280"/>
                  </a:lnTo>
                  <a:lnTo>
                    <a:pt x="237" y="390"/>
                  </a:lnTo>
                  <a:lnTo>
                    <a:pt x="226" y="462"/>
                  </a:lnTo>
                  <a:lnTo>
                    <a:pt x="208" y="496"/>
                  </a:lnTo>
                  <a:lnTo>
                    <a:pt x="157" y="530"/>
                  </a:lnTo>
                  <a:lnTo>
                    <a:pt x="104" y="550"/>
                  </a:lnTo>
                  <a:lnTo>
                    <a:pt x="69" y="550"/>
                  </a:lnTo>
                  <a:lnTo>
                    <a:pt x="39" y="541"/>
                  </a:lnTo>
                  <a:lnTo>
                    <a:pt x="20" y="496"/>
                  </a:lnTo>
                  <a:lnTo>
                    <a:pt x="12" y="440"/>
                  </a:lnTo>
                  <a:lnTo>
                    <a:pt x="28" y="401"/>
                  </a:lnTo>
                  <a:lnTo>
                    <a:pt x="47" y="367"/>
                  </a:lnTo>
                  <a:lnTo>
                    <a:pt x="43" y="321"/>
                  </a:lnTo>
                  <a:lnTo>
                    <a:pt x="35" y="265"/>
                  </a:lnTo>
                  <a:lnTo>
                    <a:pt x="20" y="208"/>
                  </a:lnTo>
                  <a:lnTo>
                    <a:pt x="0" y="147"/>
                  </a:lnTo>
                  <a:lnTo>
                    <a:pt x="0" y="102"/>
                  </a:lnTo>
                  <a:lnTo>
                    <a:pt x="12" y="54"/>
                  </a:lnTo>
                  <a:lnTo>
                    <a:pt x="20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1155" y="3145"/>
              <a:ext cx="308" cy="704"/>
            </a:xfrm>
            <a:custGeom>
              <a:avLst/>
              <a:gdLst>
                <a:gd name="T0" fmla="*/ 0 w 308"/>
                <a:gd name="T1" fmla="*/ 61 h 704"/>
                <a:gd name="T2" fmla="*/ 0 w 308"/>
                <a:gd name="T3" fmla="*/ 30 h 704"/>
                <a:gd name="T4" fmla="*/ 27 w 308"/>
                <a:gd name="T5" fmla="*/ 0 h 704"/>
                <a:gd name="T6" fmla="*/ 45 w 308"/>
                <a:gd name="T7" fmla="*/ 11 h 704"/>
                <a:gd name="T8" fmla="*/ 136 w 308"/>
                <a:gd name="T9" fmla="*/ 132 h 704"/>
                <a:gd name="T10" fmla="*/ 182 w 308"/>
                <a:gd name="T11" fmla="*/ 200 h 704"/>
                <a:gd name="T12" fmla="*/ 193 w 308"/>
                <a:gd name="T13" fmla="*/ 261 h 704"/>
                <a:gd name="T14" fmla="*/ 197 w 308"/>
                <a:gd name="T15" fmla="*/ 324 h 704"/>
                <a:gd name="T16" fmla="*/ 190 w 308"/>
                <a:gd name="T17" fmla="*/ 412 h 704"/>
                <a:gd name="T18" fmla="*/ 163 w 308"/>
                <a:gd name="T19" fmla="*/ 507 h 704"/>
                <a:gd name="T20" fmla="*/ 136 w 308"/>
                <a:gd name="T21" fmla="*/ 563 h 704"/>
                <a:gd name="T22" fmla="*/ 125 w 308"/>
                <a:gd name="T23" fmla="*/ 619 h 704"/>
                <a:gd name="T24" fmla="*/ 129 w 308"/>
                <a:gd name="T25" fmla="*/ 646 h 704"/>
                <a:gd name="T26" fmla="*/ 144 w 308"/>
                <a:gd name="T27" fmla="*/ 654 h 704"/>
                <a:gd name="T28" fmla="*/ 235 w 308"/>
                <a:gd name="T29" fmla="*/ 651 h 704"/>
                <a:gd name="T30" fmla="*/ 296 w 308"/>
                <a:gd name="T31" fmla="*/ 661 h 704"/>
                <a:gd name="T32" fmla="*/ 307 w 308"/>
                <a:gd name="T33" fmla="*/ 677 h 704"/>
                <a:gd name="T34" fmla="*/ 307 w 308"/>
                <a:gd name="T35" fmla="*/ 688 h 704"/>
                <a:gd name="T36" fmla="*/ 258 w 308"/>
                <a:gd name="T37" fmla="*/ 703 h 704"/>
                <a:gd name="T38" fmla="*/ 246 w 308"/>
                <a:gd name="T39" fmla="*/ 699 h 704"/>
                <a:gd name="T40" fmla="*/ 205 w 308"/>
                <a:gd name="T41" fmla="*/ 680 h 704"/>
                <a:gd name="T42" fmla="*/ 163 w 308"/>
                <a:gd name="T43" fmla="*/ 680 h 704"/>
                <a:gd name="T44" fmla="*/ 106 w 308"/>
                <a:gd name="T45" fmla="*/ 680 h 704"/>
                <a:gd name="T46" fmla="*/ 87 w 308"/>
                <a:gd name="T47" fmla="*/ 684 h 704"/>
                <a:gd name="T48" fmla="*/ 80 w 308"/>
                <a:gd name="T49" fmla="*/ 669 h 704"/>
                <a:gd name="T50" fmla="*/ 80 w 308"/>
                <a:gd name="T51" fmla="*/ 646 h 704"/>
                <a:gd name="T52" fmla="*/ 99 w 308"/>
                <a:gd name="T53" fmla="*/ 575 h 704"/>
                <a:gd name="T54" fmla="*/ 133 w 308"/>
                <a:gd name="T55" fmla="*/ 499 h 704"/>
                <a:gd name="T56" fmla="*/ 155 w 308"/>
                <a:gd name="T57" fmla="*/ 423 h 704"/>
                <a:gd name="T58" fmla="*/ 159 w 308"/>
                <a:gd name="T59" fmla="*/ 367 h 704"/>
                <a:gd name="T60" fmla="*/ 155 w 308"/>
                <a:gd name="T61" fmla="*/ 287 h 704"/>
                <a:gd name="T62" fmla="*/ 140 w 308"/>
                <a:gd name="T63" fmla="*/ 242 h 704"/>
                <a:gd name="T64" fmla="*/ 102 w 308"/>
                <a:gd name="T65" fmla="*/ 184 h 704"/>
                <a:gd name="T66" fmla="*/ 49 w 308"/>
                <a:gd name="T67" fmla="*/ 132 h 704"/>
                <a:gd name="T68" fmla="*/ 11 w 308"/>
                <a:gd name="T69" fmla="*/ 101 h 704"/>
                <a:gd name="T70" fmla="*/ 0 w 308"/>
                <a:gd name="T71" fmla="*/ 83 h 704"/>
                <a:gd name="T72" fmla="*/ 0 w 308"/>
                <a:gd name="T73" fmla="*/ 61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8" h="704">
                  <a:moveTo>
                    <a:pt x="0" y="61"/>
                  </a:moveTo>
                  <a:lnTo>
                    <a:pt x="0" y="30"/>
                  </a:lnTo>
                  <a:lnTo>
                    <a:pt x="27" y="0"/>
                  </a:lnTo>
                  <a:lnTo>
                    <a:pt x="45" y="11"/>
                  </a:lnTo>
                  <a:lnTo>
                    <a:pt x="136" y="132"/>
                  </a:lnTo>
                  <a:lnTo>
                    <a:pt x="182" y="200"/>
                  </a:lnTo>
                  <a:lnTo>
                    <a:pt x="193" y="261"/>
                  </a:lnTo>
                  <a:lnTo>
                    <a:pt x="197" y="324"/>
                  </a:lnTo>
                  <a:lnTo>
                    <a:pt x="190" y="412"/>
                  </a:lnTo>
                  <a:lnTo>
                    <a:pt x="163" y="507"/>
                  </a:lnTo>
                  <a:lnTo>
                    <a:pt x="136" y="563"/>
                  </a:lnTo>
                  <a:lnTo>
                    <a:pt x="125" y="619"/>
                  </a:lnTo>
                  <a:lnTo>
                    <a:pt x="129" y="646"/>
                  </a:lnTo>
                  <a:lnTo>
                    <a:pt x="144" y="654"/>
                  </a:lnTo>
                  <a:lnTo>
                    <a:pt x="235" y="651"/>
                  </a:lnTo>
                  <a:lnTo>
                    <a:pt x="296" y="661"/>
                  </a:lnTo>
                  <a:lnTo>
                    <a:pt x="307" y="677"/>
                  </a:lnTo>
                  <a:lnTo>
                    <a:pt x="307" y="688"/>
                  </a:lnTo>
                  <a:lnTo>
                    <a:pt x="258" y="703"/>
                  </a:lnTo>
                  <a:lnTo>
                    <a:pt x="246" y="699"/>
                  </a:lnTo>
                  <a:lnTo>
                    <a:pt x="205" y="680"/>
                  </a:lnTo>
                  <a:lnTo>
                    <a:pt x="163" y="680"/>
                  </a:lnTo>
                  <a:lnTo>
                    <a:pt x="106" y="680"/>
                  </a:lnTo>
                  <a:lnTo>
                    <a:pt x="87" y="684"/>
                  </a:lnTo>
                  <a:lnTo>
                    <a:pt x="80" y="669"/>
                  </a:lnTo>
                  <a:lnTo>
                    <a:pt x="80" y="646"/>
                  </a:lnTo>
                  <a:lnTo>
                    <a:pt x="99" y="575"/>
                  </a:lnTo>
                  <a:lnTo>
                    <a:pt x="133" y="499"/>
                  </a:lnTo>
                  <a:lnTo>
                    <a:pt x="155" y="423"/>
                  </a:lnTo>
                  <a:lnTo>
                    <a:pt x="159" y="367"/>
                  </a:lnTo>
                  <a:lnTo>
                    <a:pt x="155" y="287"/>
                  </a:lnTo>
                  <a:lnTo>
                    <a:pt x="140" y="242"/>
                  </a:lnTo>
                  <a:lnTo>
                    <a:pt x="102" y="184"/>
                  </a:lnTo>
                  <a:lnTo>
                    <a:pt x="49" y="132"/>
                  </a:lnTo>
                  <a:lnTo>
                    <a:pt x="11" y="101"/>
                  </a:lnTo>
                  <a:lnTo>
                    <a:pt x="0" y="83"/>
                  </a:lnTo>
                  <a:lnTo>
                    <a:pt x="0" y="6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877" y="3182"/>
              <a:ext cx="259" cy="754"/>
            </a:xfrm>
            <a:custGeom>
              <a:avLst/>
              <a:gdLst>
                <a:gd name="T0" fmla="*/ 183 w 259"/>
                <a:gd name="T1" fmla="*/ 18 h 754"/>
                <a:gd name="T2" fmla="*/ 205 w 259"/>
                <a:gd name="T3" fmla="*/ 0 h 754"/>
                <a:gd name="T4" fmla="*/ 251 w 259"/>
                <a:gd name="T5" fmla="*/ 0 h 754"/>
                <a:gd name="T6" fmla="*/ 258 w 259"/>
                <a:gd name="T7" fmla="*/ 22 h 754"/>
                <a:gd name="T8" fmla="*/ 251 w 259"/>
                <a:gd name="T9" fmla="*/ 82 h 754"/>
                <a:gd name="T10" fmla="*/ 210 w 259"/>
                <a:gd name="T11" fmla="*/ 159 h 754"/>
                <a:gd name="T12" fmla="*/ 191 w 259"/>
                <a:gd name="T13" fmla="*/ 241 h 754"/>
                <a:gd name="T14" fmla="*/ 183 w 259"/>
                <a:gd name="T15" fmla="*/ 344 h 754"/>
                <a:gd name="T16" fmla="*/ 210 w 259"/>
                <a:gd name="T17" fmla="*/ 461 h 754"/>
                <a:gd name="T18" fmla="*/ 244 w 259"/>
                <a:gd name="T19" fmla="*/ 575 h 754"/>
                <a:gd name="T20" fmla="*/ 248 w 259"/>
                <a:gd name="T21" fmla="*/ 620 h 754"/>
                <a:gd name="T22" fmla="*/ 231 w 259"/>
                <a:gd name="T23" fmla="*/ 635 h 754"/>
                <a:gd name="T24" fmla="*/ 178 w 259"/>
                <a:gd name="T25" fmla="*/ 635 h 754"/>
                <a:gd name="T26" fmla="*/ 125 w 259"/>
                <a:gd name="T27" fmla="*/ 654 h 754"/>
                <a:gd name="T28" fmla="*/ 92 w 259"/>
                <a:gd name="T29" fmla="*/ 703 h 754"/>
                <a:gd name="T30" fmla="*/ 62 w 259"/>
                <a:gd name="T31" fmla="*/ 749 h 754"/>
                <a:gd name="T32" fmla="*/ 46 w 259"/>
                <a:gd name="T33" fmla="*/ 753 h 754"/>
                <a:gd name="T34" fmla="*/ 0 w 259"/>
                <a:gd name="T35" fmla="*/ 725 h 754"/>
                <a:gd name="T36" fmla="*/ 0 w 259"/>
                <a:gd name="T37" fmla="*/ 708 h 754"/>
                <a:gd name="T38" fmla="*/ 62 w 259"/>
                <a:gd name="T39" fmla="*/ 654 h 754"/>
                <a:gd name="T40" fmla="*/ 134 w 259"/>
                <a:gd name="T41" fmla="*/ 620 h 754"/>
                <a:gd name="T42" fmla="*/ 191 w 259"/>
                <a:gd name="T43" fmla="*/ 602 h 754"/>
                <a:gd name="T44" fmla="*/ 202 w 259"/>
                <a:gd name="T45" fmla="*/ 593 h 754"/>
                <a:gd name="T46" fmla="*/ 198 w 259"/>
                <a:gd name="T47" fmla="*/ 560 h 754"/>
                <a:gd name="T48" fmla="*/ 178 w 259"/>
                <a:gd name="T49" fmla="*/ 477 h 754"/>
                <a:gd name="T50" fmla="*/ 157 w 259"/>
                <a:gd name="T51" fmla="*/ 381 h 754"/>
                <a:gd name="T52" fmla="*/ 145 w 259"/>
                <a:gd name="T53" fmla="*/ 333 h 754"/>
                <a:gd name="T54" fmla="*/ 141 w 259"/>
                <a:gd name="T55" fmla="*/ 275 h 754"/>
                <a:gd name="T56" fmla="*/ 149 w 259"/>
                <a:gd name="T57" fmla="*/ 212 h 754"/>
                <a:gd name="T58" fmla="*/ 163 w 259"/>
                <a:gd name="T59" fmla="*/ 106 h 754"/>
                <a:gd name="T60" fmla="*/ 183 w 259"/>
                <a:gd name="T61" fmla="*/ 18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9" h="754">
                  <a:moveTo>
                    <a:pt x="183" y="18"/>
                  </a:moveTo>
                  <a:lnTo>
                    <a:pt x="205" y="0"/>
                  </a:lnTo>
                  <a:lnTo>
                    <a:pt x="251" y="0"/>
                  </a:lnTo>
                  <a:lnTo>
                    <a:pt x="258" y="22"/>
                  </a:lnTo>
                  <a:lnTo>
                    <a:pt x="251" y="82"/>
                  </a:lnTo>
                  <a:lnTo>
                    <a:pt x="210" y="159"/>
                  </a:lnTo>
                  <a:lnTo>
                    <a:pt x="191" y="241"/>
                  </a:lnTo>
                  <a:lnTo>
                    <a:pt x="183" y="344"/>
                  </a:lnTo>
                  <a:lnTo>
                    <a:pt x="210" y="461"/>
                  </a:lnTo>
                  <a:lnTo>
                    <a:pt x="244" y="575"/>
                  </a:lnTo>
                  <a:lnTo>
                    <a:pt x="248" y="620"/>
                  </a:lnTo>
                  <a:lnTo>
                    <a:pt x="231" y="635"/>
                  </a:lnTo>
                  <a:lnTo>
                    <a:pt x="178" y="635"/>
                  </a:lnTo>
                  <a:lnTo>
                    <a:pt x="125" y="654"/>
                  </a:lnTo>
                  <a:lnTo>
                    <a:pt x="92" y="703"/>
                  </a:lnTo>
                  <a:lnTo>
                    <a:pt x="62" y="749"/>
                  </a:lnTo>
                  <a:lnTo>
                    <a:pt x="46" y="753"/>
                  </a:lnTo>
                  <a:lnTo>
                    <a:pt x="0" y="725"/>
                  </a:lnTo>
                  <a:lnTo>
                    <a:pt x="0" y="708"/>
                  </a:lnTo>
                  <a:lnTo>
                    <a:pt x="62" y="654"/>
                  </a:lnTo>
                  <a:lnTo>
                    <a:pt x="134" y="620"/>
                  </a:lnTo>
                  <a:lnTo>
                    <a:pt x="191" y="602"/>
                  </a:lnTo>
                  <a:lnTo>
                    <a:pt x="202" y="593"/>
                  </a:lnTo>
                  <a:lnTo>
                    <a:pt x="198" y="560"/>
                  </a:lnTo>
                  <a:lnTo>
                    <a:pt x="178" y="477"/>
                  </a:lnTo>
                  <a:lnTo>
                    <a:pt x="157" y="381"/>
                  </a:lnTo>
                  <a:lnTo>
                    <a:pt x="145" y="333"/>
                  </a:lnTo>
                  <a:lnTo>
                    <a:pt x="141" y="275"/>
                  </a:lnTo>
                  <a:lnTo>
                    <a:pt x="149" y="212"/>
                  </a:lnTo>
                  <a:lnTo>
                    <a:pt x="163" y="106"/>
                  </a:lnTo>
                  <a:lnTo>
                    <a:pt x="183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0908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IMPORTANCIA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planeación de operaciones es una herramienta con la cual una empresa busca un equilibrio entre productos y la capacidad entre los distintos niveles para lograr competir adecuadamente, ya que la misma se centra en el volumen y en el tiempo de producción de los productos y la utilización de la capacidad de las operaciones.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485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 smtClean="0">
                <a:solidFill>
                  <a:schemeClr val="bg1"/>
                </a:solidFill>
              </a:rPr>
              <a:t>ESTRATEGIAS DE PLANEACION AGREGADA</a:t>
            </a:r>
            <a:endParaRPr lang="es-PE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cdn.pymex.pe/wp-content/uploads/2013/09/empresar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34" y="2276872"/>
            <a:ext cx="6000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4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echa derecha 10"/>
          <p:cNvSpPr/>
          <p:nvPr/>
        </p:nvSpPr>
        <p:spPr>
          <a:xfrm>
            <a:off x="2757470" y="4952426"/>
            <a:ext cx="2333322" cy="12962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lecha izquierda 9"/>
          <p:cNvSpPr/>
          <p:nvPr/>
        </p:nvSpPr>
        <p:spPr>
          <a:xfrm>
            <a:off x="4762630" y="2401257"/>
            <a:ext cx="2257642" cy="1208405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1694" y="318411"/>
            <a:ext cx="6521871" cy="1478570"/>
          </a:xfrm>
        </p:spPr>
        <p:txBody>
          <a:bodyPr>
            <a:normAutofit fontScale="90000"/>
          </a:bodyPr>
          <a:lstStyle/>
          <a:p>
            <a:r>
              <a:rPr lang="es-PE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hora de establecer el plan agregado de producción la empresa tiene 2 posibilidades, actuar sobre:</a:t>
            </a:r>
            <a:r>
              <a:rPr lang="es-P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190922" y="2811112"/>
            <a:ext cx="168060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PE" b="1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capacidad</a:t>
            </a: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39621" y="5407843"/>
            <a:ext cx="153118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demanda</a:t>
            </a: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5613" r="51532" b="-1182"/>
          <a:stretch/>
        </p:blipFill>
        <p:spPr>
          <a:xfrm>
            <a:off x="1547664" y="1853756"/>
            <a:ext cx="2333727" cy="269210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50500" t="9249" r="-1000" b="-1736"/>
          <a:stretch/>
        </p:blipFill>
        <p:spPr>
          <a:xfrm>
            <a:off x="6300192" y="4159354"/>
            <a:ext cx="2327405" cy="249364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743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1345</TotalTime>
  <Words>677</Words>
  <Application>Microsoft Office PowerPoint</Application>
  <PresentationFormat>Presentación en pantalla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Circuito</vt:lpstr>
      <vt:lpstr>Planeación AGREGADA DE Producción</vt:lpstr>
      <vt:lpstr>Planeación agregada de producción</vt:lpstr>
      <vt:lpstr> Información NECESARIA PARA ELABORAR UN PLAN AGREGADO </vt:lpstr>
      <vt:lpstr>Planeación agregada de producción</vt:lpstr>
      <vt:lpstr>OBJETIVO principal:</vt:lpstr>
      <vt:lpstr>Objetivos : </vt:lpstr>
      <vt:lpstr>IMPORTANCIA</vt:lpstr>
      <vt:lpstr>ESTRATEGIAS DE PLANEACION AGREGADA</vt:lpstr>
      <vt:lpstr>A la hora de establecer el plan agregado de producción la empresa tiene 2 posibilidades, actuar sobre: </vt:lpstr>
      <vt:lpstr>Alternativas de capacidad</vt:lpstr>
      <vt:lpstr>Alternativas de demanda </vt:lpstr>
      <vt:lpstr>ESTRATEGIA DE PERSECUCIÓN</vt:lpstr>
      <vt:lpstr>Presentación de PowerPoint</vt:lpstr>
      <vt:lpstr>ESTRATEGIA DE NIVELACIÓN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DE PERSECUCIÓN</dc:title>
  <dc:creator>Luffi</dc:creator>
  <cp:lastModifiedBy>Alumno</cp:lastModifiedBy>
  <cp:revision>56</cp:revision>
  <dcterms:created xsi:type="dcterms:W3CDTF">2014-04-17T22:52:29Z</dcterms:created>
  <dcterms:modified xsi:type="dcterms:W3CDTF">2014-06-17T03:22:35Z</dcterms:modified>
</cp:coreProperties>
</file>