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8" r:id="rId2"/>
    <p:sldId id="256" r:id="rId3"/>
    <p:sldId id="257" r:id="rId4"/>
    <p:sldId id="259" r:id="rId5"/>
    <p:sldId id="260" r:id="rId6"/>
    <p:sldId id="261" r:id="rId7"/>
    <p:sldId id="262" r:id="rId8"/>
    <p:sldId id="265" r:id="rId9"/>
    <p:sldId id="266" r:id="rId10"/>
    <p:sldId id="267" r:id="rId11"/>
    <p:sldId id="272" r:id="rId12"/>
    <p:sldId id="268" r:id="rId13"/>
    <p:sldId id="269" r:id="rId14"/>
    <p:sldId id="270" r:id="rId15"/>
    <p:sldId id="271" r:id="rId16"/>
    <p:sldId id="273" r:id="rId17"/>
    <p:sldId id="277" r:id="rId18"/>
    <p:sldId id="278" r:id="rId19"/>
    <p:sldId id="274" r:id="rId20"/>
    <p:sldId id="275" r:id="rId21"/>
    <p:sldId id="276"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93A818-33EC-4D5D-8B5B-3D68DA839E3E}" type="doc">
      <dgm:prSet loTypeId="urn:microsoft.com/office/officeart/2005/8/layout/chart3" loCatId="relationship" qsTypeId="urn:microsoft.com/office/officeart/2005/8/quickstyle/simple3" qsCatId="simple" csTypeId="urn:microsoft.com/office/officeart/2005/8/colors/colorful2" csCatId="colorful" phldr="1"/>
      <dgm:spPr/>
      <dgm:t>
        <a:bodyPr/>
        <a:lstStyle/>
        <a:p>
          <a:endParaRPr lang="es-PE"/>
        </a:p>
      </dgm:t>
    </dgm:pt>
    <dgm:pt modelId="{E7EB209C-66BE-4243-8E58-E6C2773AFADF}">
      <dgm:prSet custT="1"/>
      <dgm:spPr/>
      <dgm:t>
        <a:bodyPr/>
        <a:lstStyle/>
        <a:p>
          <a:pPr rtl="0"/>
          <a:r>
            <a:rPr lang="es-PE" sz="1600" b="1" dirty="0" smtClean="0"/>
            <a:t>Variedad</a:t>
          </a:r>
          <a:r>
            <a:rPr lang="es-PE" sz="900" b="1" dirty="0" smtClean="0"/>
            <a:t> </a:t>
          </a:r>
          <a:endParaRPr lang="es-PE" sz="900" dirty="0"/>
        </a:p>
      </dgm:t>
    </dgm:pt>
    <dgm:pt modelId="{4AF36EEB-94E7-4F59-925F-D6596C2878C1}" type="parTrans" cxnId="{1FF9224A-07FA-4CCA-94F2-6414632D4BA9}">
      <dgm:prSet/>
      <dgm:spPr/>
      <dgm:t>
        <a:bodyPr/>
        <a:lstStyle/>
        <a:p>
          <a:endParaRPr lang="es-PE"/>
        </a:p>
      </dgm:t>
    </dgm:pt>
    <dgm:pt modelId="{EF646A1A-1AA4-44BB-B4FE-453B701A03DB}" type="sibTrans" cxnId="{1FF9224A-07FA-4CCA-94F2-6414632D4BA9}">
      <dgm:prSet/>
      <dgm:spPr/>
      <dgm:t>
        <a:bodyPr/>
        <a:lstStyle/>
        <a:p>
          <a:endParaRPr lang="es-PE"/>
        </a:p>
      </dgm:t>
    </dgm:pt>
    <dgm:pt modelId="{0FE4968C-38AF-4D3B-BAD6-317955AD0D67}">
      <dgm:prSet custT="1"/>
      <dgm:spPr/>
      <dgm:t>
        <a:bodyPr/>
        <a:lstStyle/>
        <a:p>
          <a:pPr rtl="0"/>
          <a:r>
            <a:rPr lang="es-PE" sz="1600" b="1" dirty="0" smtClean="0"/>
            <a:t>Calidad</a:t>
          </a:r>
          <a:r>
            <a:rPr lang="es-PE" sz="900" b="1" dirty="0" smtClean="0"/>
            <a:t> </a:t>
          </a:r>
          <a:endParaRPr lang="es-PE" sz="900" dirty="0"/>
        </a:p>
      </dgm:t>
    </dgm:pt>
    <dgm:pt modelId="{FAB52326-66FF-4705-9E67-27231BB8C521}" type="parTrans" cxnId="{2414A0DC-5740-4A9F-B1FF-2A72EDA5D4E4}">
      <dgm:prSet/>
      <dgm:spPr/>
      <dgm:t>
        <a:bodyPr/>
        <a:lstStyle/>
        <a:p>
          <a:endParaRPr lang="es-PE"/>
        </a:p>
      </dgm:t>
    </dgm:pt>
    <dgm:pt modelId="{AF287B92-DC6E-4161-AB16-456B23BB5AFC}" type="sibTrans" cxnId="{2414A0DC-5740-4A9F-B1FF-2A72EDA5D4E4}">
      <dgm:prSet/>
      <dgm:spPr/>
      <dgm:t>
        <a:bodyPr/>
        <a:lstStyle/>
        <a:p>
          <a:endParaRPr lang="es-PE"/>
        </a:p>
      </dgm:t>
    </dgm:pt>
    <dgm:pt modelId="{E84D4E76-F0F7-4592-8E90-14281072756D}">
      <dgm:prSet custT="1"/>
      <dgm:spPr/>
      <dgm:t>
        <a:bodyPr/>
        <a:lstStyle/>
        <a:p>
          <a:pPr rtl="0"/>
          <a:r>
            <a:rPr lang="es-PE" sz="1600" b="1" dirty="0" smtClean="0"/>
            <a:t>Diseño</a:t>
          </a:r>
          <a:r>
            <a:rPr lang="es-PE" sz="900" b="1" dirty="0" smtClean="0"/>
            <a:t> </a:t>
          </a:r>
          <a:endParaRPr lang="es-PE" sz="900" dirty="0"/>
        </a:p>
      </dgm:t>
    </dgm:pt>
    <dgm:pt modelId="{50D03719-055D-4EF4-9220-1B87E38D92E0}" type="parTrans" cxnId="{3479255B-4FE7-41E2-81C4-C92AEF4CED2D}">
      <dgm:prSet/>
      <dgm:spPr/>
      <dgm:t>
        <a:bodyPr/>
        <a:lstStyle/>
        <a:p>
          <a:endParaRPr lang="es-PE"/>
        </a:p>
      </dgm:t>
    </dgm:pt>
    <dgm:pt modelId="{7DF965F3-DB70-466C-8D1B-80C641AD8B59}" type="sibTrans" cxnId="{3479255B-4FE7-41E2-81C4-C92AEF4CED2D}">
      <dgm:prSet/>
      <dgm:spPr/>
      <dgm:t>
        <a:bodyPr/>
        <a:lstStyle/>
        <a:p>
          <a:endParaRPr lang="es-PE"/>
        </a:p>
      </dgm:t>
    </dgm:pt>
    <dgm:pt modelId="{0A2D757D-BE7A-4A3F-AFCE-20A492D633DD}">
      <dgm:prSet custT="1"/>
      <dgm:spPr/>
      <dgm:t>
        <a:bodyPr/>
        <a:lstStyle/>
        <a:p>
          <a:pPr rtl="0"/>
          <a:r>
            <a:rPr lang="es-PE" sz="1400" b="1" dirty="0" smtClean="0"/>
            <a:t>Caracterís tica</a:t>
          </a:r>
          <a:r>
            <a:rPr lang="es-PE" sz="1200" b="1" dirty="0" smtClean="0"/>
            <a:t>s</a:t>
          </a:r>
          <a:r>
            <a:rPr lang="es-PE" sz="900" b="1" dirty="0" smtClean="0"/>
            <a:t> </a:t>
          </a:r>
          <a:endParaRPr lang="es-PE" sz="900" dirty="0"/>
        </a:p>
      </dgm:t>
    </dgm:pt>
    <dgm:pt modelId="{71EF80B0-A2F5-48A9-8D44-403804472018}" type="parTrans" cxnId="{7A834EEB-FE73-4190-B956-EE26077AB717}">
      <dgm:prSet/>
      <dgm:spPr/>
      <dgm:t>
        <a:bodyPr/>
        <a:lstStyle/>
        <a:p>
          <a:endParaRPr lang="es-PE"/>
        </a:p>
      </dgm:t>
    </dgm:pt>
    <dgm:pt modelId="{9C644C9D-8E38-436C-B27A-13420766D330}" type="sibTrans" cxnId="{7A834EEB-FE73-4190-B956-EE26077AB717}">
      <dgm:prSet/>
      <dgm:spPr/>
      <dgm:t>
        <a:bodyPr/>
        <a:lstStyle/>
        <a:p>
          <a:endParaRPr lang="es-PE"/>
        </a:p>
      </dgm:t>
    </dgm:pt>
    <dgm:pt modelId="{B53E32E5-C27B-46DD-9EA7-BFF5D241FE52}">
      <dgm:prSet/>
      <dgm:spPr/>
      <dgm:t>
        <a:bodyPr/>
        <a:lstStyle/>
        <a:p>
          <a:pPr rtl="0"/>
          <a:r>
            <a:rPr lang="es-PE" b="1" smtClean="0"/>
            <a:t>Marca</a:t>
          </a:r>
          <a:endParaRPr lang="es-PE"/>
        </a:p>
      </dgm:t>
    </dgm:pt>
    <dgm:pt modelId="{DF0723A0-493F-43A8-8924-6E3F0566F0B4}" type="parTrans" cxnId="{B1C134B3-01D2-447F-92F0-1A449FA2F44C}">
      <dgm:prSet/>
      <dgm:spPr/>
      <dgm:t>
        <a:bodyPr/>
        <a:lstStyle/>
        <a:p>
          <a:endParaRPr lang="es-PE"/>
        </a:p>
      </dgm:t>
    </dgm:pt>
    <dgm:pt modelId="{D0064066-7FEF-4B77-8737-6471917CA690}" type="sibTrans" cxnId="{B1C134B3-01D2-447F-92F0-1A449FA2F44C}">
      <dgm:prSet/>
      <dgm:spPr/>
      <dgm:t>
        <a:bodyPr/>
        <a:lstStyle/>
        <a:p>
          <a:endParaRPr lang="es-PE"/>
        </a:p>
      </dgm:t>
    </dgm:pt>
    <dgm:pt modelId="{52B7BEF1-742E-467B-8C48-295A4884E008}">
      <dgm:prSet/>
      <dgm:spPr/>
      <dgm:t>
        <a:bodyPr/>
        <a:lstStyle/>
        <a:p>
          <a:pPr rtl="0"/>
          <a:r>
            <a:rPr lang="es-PE" b="1" smtClean="0"/>
            <a:t>Envase </a:t>
          </a:r>
          <a:endParaRPr lang="es-PE"/>
        </a:p>
      </dgm:t>
    </dgm:pt>
    <dgm:pt modelId="{77815359-C6D3-4F17-B885-63D5900A1485}" type="parTrans" cxnId="{807A3DED-917A-4FF8-B9F1-59F4AC159487}">
      <dgm:prSet/>
      <dgm:spPr/>
      <dgm:t>
        <a:bodyPr/>
        <a:lstStyle/>
        <a:p>
          <a:endParaRPr lang="es-PE"/>
        </a:p>
      </dgm:t>
    </dgm:pt>
    <dgm:pt modelId="{D3EC2504-539D-45A5-8C2B-C013073CDE3E}" type="sibTrans" cxnId="{807A3DED-917A-4FF8-B9F1-59F4AC159487}">
      <dgm:prSet/>
      <dgm:spPr/>
      <dgm:t>
        <a:bodyPr/>
        <a:lstStyle/>
        <a:p>
          <a:endParaRPr lang="es-PE"/>
        </a:p>
      </dgm:t>
    </dgm:pt>
    <dgm:pt modelId="{62A94977-A705-4D55-BE79-ACC9EB016DB3}">
      <dgm:prSet/>
      <dgm:spPr/>
      <dgm:t>
        <a:bodyPr/>
        <a:lstStyle/>
        <a:p>
          <a:pPr rtl="0"/>
          <a:r>
            <a:rPr lang="es-PE" b="1" dirty="0" smtClean="0"/>
            <a:t>Servicios</a:t>
          </a:r>
          <a:endParaRPr lang="es-PE" dirty="0"/>
        </a:p>
      </dgm:t>
    </dgm:pt>
    <dgm:pt modelId="{A18DE814-760E-49A0-B8C0-9A30D0BBE097}" type="parTrans" cxnId="{32EFC237-DC23-4080-B974-2A504D4255D3}">
      <dgm:prSet/>
      <dgm:spPr/>
      <dgm:t>
        <a:bodyPr/>
        <a:lstStyle/>
        <a:p>
          <a:endParaRPr lang="es-PE"/>
        </a:p>
      </dgm:t>
    </dgm:pt>
    <dgm:pt modelId="{8BE00FC8-BE95-4EAE-9A1B-062E026FD1AE}" type="sibTrans" cxnId="{32EFC237-DC23-4080-B974-2A504D4255D3}">
      <dgm:prSet/>
      <dgm:spPr/>
      <dgm:t>
        <a:bodyPr/>
        <a:lstStyle/>
        <a:p>
          <a:endParaRPr lang="es-PE"/>
        </a:p>
      </dgm:t>
    </dgm:pt>
    <dgm:pt modelId="{A2BA4B59-DDCB-4353-8776-60A653723FB8}">
      <dgm:prSet/>
      <dgm:spPr/>
      <dgm:t>
        <a:bodyPr/>
        <a:lstStyle/>
        <a:p>
          <a:endParaRPr lang="es-PE"/>
        </a:p>
      </dgm:t>
    </dgm:pt>
    <dgm:pt modelId="{FC2FBCE8-672E-4394-B3E9-D1B5B161FE1C}" type="parTrans" cxnId="{66CDB5DD-1BC5-4C64-9345-286731C644FA}">
      <dgm:prSet/>
      <dgm:spPr/>
      <dgm:t>
        <a:bodyPr/>
        <a:lstStyle/>
        <a:p>
          <a:endParaRPr lang="es-PE"/>
        </a:p>
      </dgm:t>
    </dgm:pt>
    <dgm:pt modelId="{B836FB51-591A-446A-AAC6-CD0459BC9849}" type="sibTrans" cxnId="{66CDB5DD-1BC5-4C64-9345-286731C644FA}">
      <dgm:prSet/>
      <dgm:spPr/>
      <dgm:t>
        <a:bodyPr/>
        <a:lstStyle/>
        <a:p>
          <a:endParaRPr lang="es-PE"/>
        </a:p>
      </dgm:t>
    </dgm:pt>
    <dgm:pt modelId="{E07DB43C-AB22-4747-96D9-CE7BFA626DAD}" type="pres">
      <dgm:prSet presAssocID="{CA93A818-33EC-4D5D-8B5B-3D68DA839E3E}" presName="compositeShape" presStyleCnt="0">
        <dgm:presLayoutVars>
          <dgm:chMax val="7"/>
          <dgm:dir/>
          <dgm:resizeHandles val="exact"/>
        </dgm:presLayoutVars>
      </dgm:prSet>
      <dgm:spPr/>
      <dgm:t>
        <a:bodyPr/>
        <a:lstStyle/>
        <a:p>
          <a:endParaRPr lang="es-PE"/>
        </a:p>
      </dgm:t>
    </dgm:pt>
    <dgm:pt modelId="{094EA46F-0D20-465D-9CD3-BA64AE26D39E}" type="pres">
      <dgm:prSet presAssocID="{CA93A818-33EC-4D5D-8B5B-3D68DA839E3E}" presName="wedge1" presStyleLbl="node1" presStyleIdx="0" presStyleCnt="7" custLinFactNeighborX="1190" custLinFactNeighborY="724"/>
      <dgm:spPr/>
      <dgm:t>
        <a:bodyPr/>
        <a:lstStyle/>
        <a:p>
          <a:endParaRPr lang="es-PE"/>
        </a:p>
      </dgm:t>
    </dgm:pt>
    <dgm:pt modelId="{2D5A0769-7AE4-4A79-9D02-4BDE25E65D84}" type="pres">
      <dgm:prSet presAssocID="{CA93A818-33EC-4D5D-8B5B-3D68DA839E3E}" presName="wedge1Tx" presStyleLbl="node1" presStyleIdx="0" presStyleCnt="7">
        <dgm:presLayoutVars>
          <dgm:chMax val="0"/>
          <dgm:chPref val="0"/>
          <dgm:bulletEnabled val="1"/>
        </dgm:presLayoutVars>
      </dgm:prSet>
      <dgm:spPr/>
      <dgm:t>
        <a:bodyPr/>
        <a:lstStyle/>
        <a:p>
          <a:endParaRPr lang="es-PE"/>
        </a:p>
      </dgm:t>
    </dgm:pt>
    <dgm:pt modelId="{D5CCEA87-610A-4728-8D67-6BD8C859292A}" type="pres">
      <dgm:prSet presAssocID="{CA93A818-33EC-4D5D-8B5B-3D68DA839E3E}" presName="wedge2" presStyleLbl="node1" presStyleIdx="1" presStyleCnt="7"/>
      <dgm:spPr/>
      <dgm:t>
        <a:bodyPr/>
        <a:lstStyle/>
        <a:p>
          <a:endParaRPr lang="es-PE"/>
        </a:p>
      </dgm:t>
    </dgm:pt>
    <dgm:pt modelId="{C45D5D0C-7B29-4B4E-9CB6-B3BAC4D66779}" type="pres">
      <dgm:prSet presAssocID="{CA93A818-33EC-4D5D-8B5B-3D68DA839E3E}" presName="wedge2Tx" presStyleLbl="node1" presStyleIdx="1" presStyleCnt="7">
        <dgm:presLayoutVars>
          <dgm:chMax val="0"/>
          <dgm:chPref val="0"/>
          <dgm:bulletEnabled val="1"/>
        </dgm:presLayoutVars>
      </dgm:prSet>
      <dgm:spPr/>
      <dgm:t>
        <a:bodyPr/>
        <a:lstStyle/>
        <a:p>
          <a:endParaRPr lang="es-PE"/>
        </a:p>
      </dgm:t>
    </dgm:pt>
    <dgm:pt modelId="{0867061A-AB14-43D6-A38F-DF532E7E8664}" type="pres">
      <dgm:prSet presAssocID="{CA93A818-33EC-4D5D-8B5B-3D68DA839E3E}" presName="wedge3" presStyleLbl="node1" presStyleIdx="2" presStyleCnt="7" custLinFactNeighborX="-11" custLinFactNeighborY="-848"/>
      <dgm:spPr/>
      <dgm:t>
        <a:bodyPr/>
        <a:lstStyle/>
        <a:p>
          <a:endParaRPr lang="es-PE"/>
        </a:p>
      </dgm:t>
    </dgm:pt>
    <dgm:pt modelId="{E7ABAB0C-F5FB-40A8-8257-E612547A08EB}" type="pres">
      <dgm:prSet presAssocID="{CA93A818-33EC-4D5D-8B5B-3D68DA839E3E}" presName="wedge3Tx" presStyleLbl="node1" presStyleIdx="2" presStyleCnt="7">
        <dgm:presLayoutVars>
          <dgm:chMax val="0"/>
          <dgm:chPref val="0"/>
          <dgm:bulletEnabled val="1"/>
        </dgm:presLayoutVars>
      </dgm:prSet>
      <dgm:spPr/>
      <dgm:t>
        <a:bodyPr/>
        <a:lstStyle/>
        <a:p>
          <a:endParaRPr lang="es-PE"/>
        </a:p>
      </dgm:t>
    </dgm:pt>
    <dgm:pt modelId="{519CAB98-F6B7-46D5-B60F-8CF53C933157}" type="pres">
      <dgm:prSet presAssocID="{CA93A818-33EC-4D5D-8B5B-3D68DA839E3E}" presName="wedge4" presStyleLbl="node1" presStyleIdx="3" presStyleCnt="7" custScaleX="109333" custScaleY="95104"/>
      <dgm:spPr/>
      <dgm:t>
        <a:bodyPr/>
        <a:lstStyle/>
        <a:p>
          <a:endParaRPr lang="es-PE"/>
        </a:p>
      </dgm:t>
    </dgm:pt>
    <dgm:pt modelId="{5C2C7088-D562-4525-B43D-0C07EC7C28CF}" type="pres">
      <dgm:prSet presAssocID="{CA93A818-33EC-4D5D-8B5B-3D68DA839E3E}" presName="wedge4Tx" presStyleLbl="node1" presStyleIdx="3" presStyleCnt="7">
        <dgm:presLayoutVars>
          <dgm:chMax val="0"/>
          <dgm:chPref val="0"/>
          <dgm:bulletEnabled val="1"/>
        </dgm:presLayoutVars>
      </dgm:prSet>
      <dgm:spPr/>
      <dgm:t>
        <a:bodyPr/>
        <a:lstStyle/>
        <a:p>
          <a:endParaRPr lang="es-PE"/>
        </a:p>
      </dgm:t>
    </dgm:pt>
    <dgm:pt modelId="{C957FC5A-6559-4CFF-885B-8BE743DE7FAE}" type="pres">
      <dgm:prSet presAssocID="{CA93A818-33EC-4D5D-8B5B-3D68DA839E3E}" presName="wedge5" presStyleLbl="node1" presStyleIdx="4" presStyleCnt="7"/>
      <dgm:spPr/>
      <dgm:t>
        <a:bodyPr/>
        <a:lstStyle/>
        <a:p>
          <a:endParaRPr lang="es-PE"/>
        </a:p>
      </dgm:t>
    </dgm:pt>
    <dgm:pt modelId="{9AE9A304-D426-420C-8F64-F142755C35A0}" type="pres">
      <dgm:prSet presAssocID="{CA93A818-33EC-4D5D-8B5B-3D68DA839E3E}" presName="wedge5Tx" presStyleLbl="node1" presStyleIdx="4" presStyleCnt="7">
        <dgm:presLayoutVars>
          <dgm:chMax val="0"/>
          <dgm:chPref val="0"/>
          <dgm:bulletEnabled val="1"/>
        </dgm:presLayoutVars>
      </dgm:prSet>
      <dgm:spPr/>
      <dgm:t>
        <a:bodyPr/>
        <a:lstStyle/>
        <a:p>
          <a:endParaRPr lang="es-PE"/>
        </a:p>
      </dgm:t>
    </dgm:pt>
    <dgm:pt modelId="{E4AFC6F2-B93F-42B6-BF48-B0B2BEB93813}" type="pres">
      <dgm:prSet presAssocID="{CA93A818-33EC-4D5D-8B5B-3D68DA839E3E}" presName="wedge6" presStyleLbl="node1" presStyleIdx="5" presStyleCnt="7"/>
      <dgm:spPr/>
      <dgm:t>
        <a:bodyPr/>
        <a:lstStyle/>
        <a:p>
          <a:endParaRPr lang="es-PE"/>
        </a:p>
      </dgm:t>
    </dgm:pt>
    <dgm:pt modelId="{91BE0FFD-B485-4C27-A2D6-42F0D17453E8}" type="pres">
      <dgm:prSet presAssocID="{CA93A818-33EC-4D5D-8B5B-3D68DA839E3E}" presName="wedge6Tx" presStyleLbl="node1" presStyleIdx="5" presStyleCnt="7">
        <dgm:presLayoutVars>
          <dgm:chMax val="0"/>
          <dgm:chPref val="0"/>
          <dgm:bulletEnabled val="1"/>
        </dgm:presLayoutVars>
      </dgm:prSet>
      <dgm:spPr/>
      <dgm:t>
        <a:bodyPr/>
        <a:lstStyle/>
        <a:p>
          <a:endParaRPr lang="es-PE"/>
        </a:p>
      </dgm:t>
    </dgm:pt>
    <dgm:pt modelId="{72A6557C-ADFA-4697-9832-CE5968C5ECC3}" type="pres">
      <dgm:prSet presAssocID="{CA93A818-33EC-4D5D-8B5B-3D68DA839E3E}" presName="wedge7" presStyleLbl="node1" presStyleIdx="6" presStyleCnt="7"/>
      <dgm:spPr/>
      <dgm:t>
        <a:bodyPr/>
        <a:lstStyle/>
        <a:p>
          <a:endParaRPr lang="es-PE"/>
        </a:p>
      </dgm:t>
    </dgm:pt>
    <dgm:pt modelId="{20A5EED6-1840-4410-86B1-7B6EBB86917F}" type="pres">
      <dgm:prSet presAssocID="{CA93A818-33EC-4D5D-8B5B-3D68DA839E3E}" presName="wedge7Tx" presStyleLbl="node1" presStyleIdx="6" presStyleCnt="7">
        <dgm:presLayoutVars>
          <dgm:chMax val="0"/>
          <dgm:chPref val="0"/>
          <dgm:bulletEnabled val="1"/>
        </dgm:presLayoutVars>
      </dgm:prSet>
      <dgm:spPr/>
      <dgm:t>
        <a:bodyPr/>
        <a:lstStyle/>
        <a:p>
          <a:endParaRPr lang="es-PE"/>
        </a:p>
      </dgm:t>
    </dgm:pt>
  </dgm:ptLst>
  <dgm:cxnLst>
    <dgm:cxn modelId="{33956D7D-51B1-4443-A9DC-C30D7C4E1CE2}" type="presOf" srcId="{E7EB209C-66BE-4243-8E58-E6C2773AFADF}" destId="{2D5A0769-7AE4-4A79-9D02-4BDE25E65D84}" srcOrd="1" destOrd="0" presId="urn:microsoft.com/office/officeart/2005/8/layout/chart3"/>
    <dgm:cxn modelId="{3479255B-4FE7-41E2-81C4-C92AEF4CED2D}" srcId="{CA93A818-33EC-4D5D-8B5B-3D68DA839E3E}" destId="{E84D4E76-F0F7-4592-8E90-14281072756D}" srcOrd="2" destOrd="0" parTransId="{50D03719-055D-4EF4-9220-1B87E38D92E0}" sibTransId="{7DF965F3-DB70-466C-8D1B-80C641AD8B59}"/>
    <dgm:cxn modelId="{E9AE901E-72C1-4713-BFC3-68F4F86745BD}" type="presOf" srcId="{B53E32E5-C27B-46DD-9EA7-BFF5D241FE52}" destId="{C957FC5A-6559-4CFF-885B-8BE743DE7FAE}" srcOrd="0" destOrd="0" presId="urn:microsoft.com/office/officeart/2005/8/layout/chart3"/>
    <dgm:cxn modelId="{7A834EEB-FE73-4190-B956-EE26077AB717}" srcId="{CA93A818-33EC-4D5D-8B5B-3D68DA839E3E}" destId="{0A2D757D-BE7A-4A3F-AFCE-20A492D633DD}" srcOrd="3" destOrd="0" parTransId="{71EF80B0-A2F5-48A9-8D44-403804472018}" sibTransId="{9C644C9D-8E38-436C-B27A-13420766D330}"/>
    <dgm:cxn modelId="{2414A0DC-5740-4A9F-B1FF-2A72EDA5D4E4}" srcId="{CA93A818-33EC-4D5D-8B5B-3D68DA839E3E}" destId="{0FE4968C-38AF-4D3B-BAD6-317955AD0D67}" srcOrd="1" destOrd="0" parTransId="{FAB52326-66FF-4705-9E67-27231BB8C521}" sibTransId="{AF287B92-DC6E-4161-AB16-456B23BB5AFC}"/>
    <dgm:cxn modelId="{54D7CF48-E9BF-41AE-B72F-952D385B56C3}" type="presOf" srcId="{0FE4968C-38AF-4D3B-BAD6-317955AD0D67}" destId="{C45D5D0C-7B29-4B4E-9CB6-B3BAC4D66779}" srcOrd="1" destOrd="0" presId="urn:microsoft.com/office/officeart/2005/8/layout/chart3"/>
    <dgm:cxn modelId="{AD1F6705-DE94-4676-B4DD-08BE167C86CA}" type="presOf" srcId="{0FE4968C-38AF-4D3B-BAD6-317955AD0D67}" destId="{D5CCEA87-610A-4728-8D67-6BD8C859292A}" srcOrd="0" destOrd="0" presId="urn:microsoft.com/office/officeart/2005/8/layout/chart3"/>
    <dgm:cxn modelId="{72207794-796E-4125-876E-10D96C3D03E1}" type="presOf" srcId="{52B7BEF1-742E-467B-8C48-295A4884E008}" destId="{91BE0FFD-B485-4C27-A2D6-42F0D17453E8}" srcOrd="1" destOrd="0" presId="urn:microsoft.com/office/officeart/2005/8/layout/chart3"/>
    <dgm:cxn modelId="{C63BC57C-4D29-485C-89CA-32D36D74218D}" type="presOf" srcId="{E84D4E76-F0F7-4592-8E90-14281072756D}" destId="{E7ABAB0C-F5FB-40A8-8257-E612547A08EB}" srcOrd="1" destOrd="0" presId="urn:microsoft.com/office/officeart/2005/8/layout/chart3"/>
    <dgm:cxn modelId="{32EFC237-DC23-4080-B974-2A504D4255D3}" srcId="{CA93A818-33EC-4D5D-8B5B-3D68DA839E3E}" destId="{62A94977-A705-4D55-BE79-ACC9EB016DB3}" srcOrd="6" destOrd="0" parTransId="{A18DE814-760E-49A0-B8C0-9A30D0BBE097}" sibTransId="{8BE00FC8-BE95-4EAE-9A1B-062E026FD1AE}"/>
    <dgm:cxn modelId="{1B9371F1-5230-40AB-8D59-8F8FB50680F2}" type="presOf" srcId="{E7EB209C-66BE-4243-8E58-E6C2773AFADF}" destId="{094EA46F-0D20-465D-9CD3-BA64AE26D39E}" srcOrd="0" destOrd="0" presId="urn:microsoft.com/office/officeart/2005/8/layout/chart3"/>
    <dgm:cxn modelId="{712710A5-DB56-4C72-8A0C-54F48889800A}" type="presOf" srcId="{62A94977-A705-4D55-BE79-ACC9EB016DB3}" destId="{20A5EED6-1840-4410-86B1-7B6EBB86917F}" srcOrd="1" destOrd="0" presId="urn:microsoft.com/office/officeart/2005/8/layout/chart3"/>
    <dgm:cxn modelId="{66CDB5DD-1BC5-4C64-9345-286731C644FA}" srcId="{CA93A818-33EC-4D5D-8B5B-3D68DA839E3E}" destId="{A2BA4B59-DDCB-4353-8776-60A653723FB8}" srcOrd="7" destOrd="0" parTransId="{FC2FBCE8-672E-4394-B3E9-D1B5B161FE1C}" sibTransId="{B836FB51-591A-446A-AAC6-CD0459BC9849}"/>
    <dgm:cxn modelId="{ACF49282-19DA-4D61-853A-4F5A02128C8B}" type="presOf" srcId="{E84D4E76-F0F7-4592-8E90-14281072756D}" destId="{0867061A-AB14-43D6-A38F-DF532E7E8664}" srcOrd="0" destOrd="0" presId="urn:microsoft.com/office/officeart/2005/8/layout/chart3"/>
    <dgm:cxn modelId="{7C8E8A5D-75AC-4D16-8A78-641B0D2D4931}" type="presOf" srcId="{0A2D757D-BE7A-4A3F-AFCE-20A492D633DD}" destId="{519CAB98-F6B7-46D5-B60F-8CF53C933157}" srcOrd="0" destOrd="0" presId="urn:microsoft.com/office/officeart/2005/8/layout/chart3"/>
    <dgm:cxn modelId="{1FF9224A-07FA-4CCA-94F2-6414632D4BA9}" srcId="{CA93A818-33EC-4D5D-8B5B-3D68DA839E3E}" destId="{E7EB209C-66BE-4243-8E58-E6C2773AFADF}" srcOrd="0" destOrd="0" parTransId="{4AF36EEB-94E7-4F59-925F-D6596C2878C1}" sibTransId="{EF646A1A-1AA4-44BB-B4FE-453B701A03DB}"/>
    <dgm:cxn modelId="{E36E8131-6A0C-4A20-A100-C6AF731BB548}" type="presOf" srcId="{B53E32E5-C27B-46DD-9EA7-BFF5D241FE52}" destId="{9AE9A304-D426-420C-8F64-F142755C35A0}" srcOrd="1" destOrd="0" presId="urn:microsoft.com/office/officeart/2005/8/layout/chart3"/>
    <dgm:cxn modelId="{0076683D-2447-484B-B070-50821C14E3E7}" type="presOf" srcId="{CA93A818-33EC-4D5D-8B5B-3D68DA839E3E}" destId="{E07DB43C-AB22-4747-96D9-CE7BFA626DAD}" srcOrd="0" destOrd="0" presId="urn:microsoft.com/office/officeart/2005/8/layout/chart3"/>
    <dgm:cxn modelId="{9C5FAFA8-7522-4CDD-A079-869C11412F63}" type="presOf" srcId="{52B7BEF1-742E-467B-8C48-295A4884E008}" destId="{E4AFC6F2-B93F-42B6-BF48-B0B2BEB93813}" srcOrd="0" destOrd="0" presId="urn:microsoft.com/office/officeart/2005/8/layout/chart3"/>
    <dgm:cxn modelId="{B1C134B3-01D2-447F-92F0-1A449FA2F44C}" srcId="{CA93A818-33EC-4D5D-8B5B-3D68DA839E3E}" destId="{B53E32E5-C27B-46DD-9EA7-BFF5D241FE52}" srcOrd="4" destOrd="0" parTransId="{DF0723A0-493F-43A8-8924-6E3F0566F0B4}" sibTransId="{D0064066-7FEF-4B77-8737-6471917CA690}"/>
    <dgm:cxn modelId="{BDA808DE-2090-40A7-9E64-15B8EB7D20E2}" type="presOf" srcId="{0A2D757D-BE7A-4A3F-AFCE-20A492D633DD}" destId="{5C2C7088-D562-4525-B43D-0C07EC7C28CF}" srcOrd="1" destOrd="0" presId="urn:microsoft.com/office/officeart/2005/8/layout/chart3"/>
    <dgm:cxn modelId="{807A3DED-917A-4FF8-B9F1-59F4AC159487}" srcId="{CA93A818-33EC-4D5D-8B5B-3D68DA839E3E}" destId="{52B7BEF1-742E-467B-8C48-295A4884E008}" srcOrd="5" destOrd="0" parTransId="{77815359-C6D3-4F17-B885-63D5900A1485}" sibTransId="{D3EC2504-539D-45A5-8C2B-C013073CDE3E}"/>
    <dgm:cxn modelId="{B21BE0A4-0163-44D2-8EEF-E73D5EE00CB5}" type="presOf" srcId="{62A94977-A705-4D55-BE79-ACC9EB016DB3}" destId="{72A6557C-ADFA-4697-9832-CE5968C5ECC3}" srcOrd="0" destOrd="0" presId="urn:microsoft.com/office/officeart/2005/8/layout/chart3"/>
    <dgm:cxn modelId="{C6DD66FD-A191-491D-B8DF-88AACA0B35CD}" type="presParOf" srcId="{E07DB43C-AB22-4747-96D9-CE7BFA626DAD}" destId="{094EA46F-0D20-465D-9CD3-BA64AE26D39E}" srcOrd="0" destOrd="0" presId="urn:microsoft.com/office/officeart/2005/8/layout/chart3"/>
    <dgm:cxn modelId="{5D91D4ED-BB10-4581-9C74-BA485103FB45}" type="presParOf" srcId="{E07DB43C-AB22-4747-96D9-CE7BFA626DAD}" destId="{2D5A0769-7AE4-4A79-9D02-4BDE25E65D84}" srcOrd="1" destOrd="0" presId="urn:microsoft.com/office/officeart/2005/8/layout/chart3"/>
    <dgm:cxn modelId="{ADF3DCBF-12B7-45A6-B570-AC2ACA764FB9}" type="presParOf" srcId="{E07DB43C-AB22-4747-96D9-CE7BFA626DAD}" destId="{D5CCEA87-610A-4728-8D67-6BD8C859292A}" srcOrd="2" destOrd="0" presId="urn:microsoft.com/office/officeart/2005/8/layout/chart3"/>
    <dgm:cxn modelId="{BF644E94-EC27-4974-8383-0F86F91774F1}" type="presParOf" srcId="{E07DB43C-AB22-4747-96D9-CE7BFA626DAD}" destId="{C45D5D0C-7B29-4B4E-9CB6-B3BAC4D66779}" srcOrd="3" destOrd="0" presId="urn:microsoft.com/office/officeart/2005/8/layout/chart3"/>
    <dgm:cxn modelId="{0B4FBED6-56F4-4225-BA1F-69BF5A10E5E3}" type="presParOf" srcId="{E07DB43C-AB22-4747-96D9-CE7BFA626DAD}" destId="{0867061A-AB14-43D6-A38F-DF532E7E8664}" srcOrd="4" destOrd="0" presId="urn:microsoft.com/office/officeart/2005/8/layout/chart3"/>
    <dgm:cxn modelId="{BD7704CE-A0D3-4F77-A7D5-D3BBF11D16AA}" type="presParOf" srcId="{E07DB43C-AB22-4747-96D9-CE7BFA626DAD}" destId="{E7ABAB0C-F5FB-40A8-8257-E612547A08EB}" srcOrd="5" destOrd="0" presId="urn:microsoft.com/office/officeart/2005/8/layout/chart3"/>
    <dgm:cxn modelId="{DD67D836-E784-432A-9550-8DF67E1E32B3}" type="presParOf" srcId="{E07DB43C-AB22-4747-96D9-CE7BFA626DAD}" destId="{519CAB98-F6B7-46D5-B60F-8CF53C933157}" srcOrd="6" destOrd="0" presId="urn:microsoft.com/office/officeart/2005/8/layout/chart3"/>
    <dgm:cxn modelId="{7AF62937-E728-4576-941A-F4CCF763DE71}" type="presParOf" srcId="{E07DB43C-AB22-4747-96D9-CE7BFA626DAD}" destId="{5C2C7088-D562-4525-B43D-0C07EC7C28CF}" srcOrd="7" destOrd="0" presId="urn:microsoft.com/office/officeart/2005/8/layout/chart3"/>
    <dgm:cxn modelId="{85A49C61-CB9B-4535-96EB-B9E7E1F6E47E}" type="presParOf" srcId="{E07DB43C-AB22-4747-96D9-CE7BFA626DAD}" destId="{C957FC5A-6559-4CFF-885B-8BE743DE7FAE}" srcOrd="8" destOrd="0" presId="urn:microsoft.com/office/officeart/2005/8/layout/chart3"/>
    <dgm:cxn modelId="{4B2EAF60-5712-41F7-B060-20776DC64F45}" type="presParOf" srcId="{E07DB43C-AB22-4747-96D9-CE7BFA626DAD}" destId="{9AE9A304-D426-420C-8F64-F142755C35A0}" srcOrd="9" destOrd="0" presId="urn:microsoft.com/office/officeart/2005/8/layout/chart3"/>
    <dgm:cxn modelId="{AB5EF46B-3BD5-4156-86D1-EC4FB7DD419B}" type="presParOf" srcId="{E07DB43C-AB22-4747-96D9-CE7BFA626DAD}" destId="{E4AFC6F2-B93F-42B6-BF48-B0B2BEB93813}" srcOrd="10" destOrd="0" presId="urn:microsoft.com/office/officeart/2005/8/layout/chart3"/>
    <dgm:cxn modelId="{C643C771-B459-432C-ACFD-B93B66CAB740}" type="presParOf" srcId="{E07DB43C-AB22-4747-96D9-CE7BFA626DAD}" destId="{91BE0FFD-B485-4C27-A2D6-42F0D17453E8}" srcOrd="11" destOrd="0" presId="urn:microsoft.com/office/officeart/2005/8/layout/chart3"/>
    <dgm:cxn modelId="{3637FEAF-D011-4D09-8DE5-48B03B8B5E85}" type="presParOf" srcId="{E07DB43C-AB22-4747-96D9-CE7BFA626DAD}" destId="{72A6557C-ADFA-4697-9832-CE5968C5ECC3}" srcOrd="12" destOrd="0" presId="urn:microsoft.com/office/officeart/2005/8/layout/chart3"/>
    <dgm:cxn modelId="{9DF0EE99-153E-4EDD-9668-E639FD98E6B1}" type="presParOf" srcId="{E07DB43C-AB22-4747-96D9-CE7BFA626DAD}" destId="{20A5EED6-1840-4410-86B1-7B6EBB86917F}"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F8E160-3735-488C-84C7-4719A8547D2E}" type="doc">
      <dgm:prSet loTypeId="urn:microsoft.com/office/officeart/2005/8/layout/cycle5" loCatId="cycle" qsTypeId="urn:microsoft.com/office/officeart/2005/8/quickstyle/simple3" qsCatId="simple" csTypeId="urn:microsoft.com/office/officeart/2005/8/colors/colorful2" csCatId="colorful"/>
      <dgm:spPr/>
      <dgm:t>
        <a:bodyPr/>
        <a:lstStyle/>
        <a:p>
          <a:endParaRPr lang="es-PE"/>
        </a:p>
      </dgm:t>
    </dgm:pt>
    <dgm:pt modelId="{BA77F33A-1C61-4728-9BBE-28ED2EEB3ED2}">
      <dgm:prSet/>
      <dgm:spPr/>
      <dgm:t>
        <a:bodyPr/>
        <a:lstStyle/>
        <a:p>
          <a:pPr rtl="0"/>
          <a:r>
            <a:rPr lang="es-PE" smtClean="0"/>
            <a:t>Precio de lista</a:t>
          </a:r>
          <a:endParaRPr lang="es-PE"/>
        </a:p>
      </dgm:t>
    </dgm:pt>
    <dgm:pt modelId="{7A61100B-5CF2-46FB-B1B2-B9856C90D81A}" type="parTrans" cxnId="{905A391A-97C5-44B2-8088-1307B0D9B802}">
      <dgm:prSet/>
      <dgm:spPr/>
      <dgm:t>
        <a:bodyPr/>
        <a:lstStyle/>
        <a:p>
          <a:endParaRPr lang="es-PE"/>
        </a:p>
      </dgm:t>
    </dgm:pt>
    <dgm:pt modelId="{E3501663-770D-4458-A0F3-562AAD88CC2A}" type="sibTrans" cxnId="{905A391A-97C5-44B2-8088-1307B0D9B802}">
      <dgm:prSet/>
      <dgm:spPr/>
      <dgm:t>
        <a:bodyPr/>
        <a:lstStyle/>
        <a:p>
          <a:endParaRPr lang="es-PE"/>
        </a:p>
      </dgm:t>
    </dgm:pt>
    <dgm:pt modelId="{7283163E-0752-4FA8-97CB-7A3CEEDF8332}">
      <dgm:prSet/>
      <dgm:spPr/>
      <dgm:t>
        <a:bodyPr/>
        <a:lstStyle/>
        <a:p>
          <a:pPr rtl="0"/>
          <a:r>
            <a:rPr lang="es-PE" smtClean="0"/>
            <a:t>Descuento</a:t>
          </a:r>
          <a:endParaRPr lang="es-PE"/>
        </a:p>
      </dgm:t>
    </dgm:pt>
    <dgm:pt modelId="{36018DFC-C550-4959-9290-F5A4FA0E7893}" type="parTrans" cxnId="{79E0443F-2662-4756-A615-A475BF613087}">
      <dgm:prSet/>
      <dgm:spPr/>
      <dgm:t>
        <a:bodyPr/>
        <a:lstStyle/>
        <a:p>
          <a:endParaRPr lang="es-PE"/>
        </a:p>
      </dgm:t>
    </dgm:pt>
    <dgm:pt modelId="{B0B8B6E7-0599-4436-A417-BC552E3219CD}" type="sibTrans" cxnId="{79E0443F-2662-4756-A615-A475BF613087}">
      <dgm:prSet/>
      <dgm:spPr/>
      <dgm:t>
        <a:bodyPr/>
        <a:lstStyle/>
        <a:p>
          <a:endParaRPr lang="es-PE"/>
        </a:p>
      </dgm:t>
    </dgm:pt>
    <dgm:pt modelId="{23313F3A-005E-44D4-98DC-33D672B2548B}">
      <dgm:prSet/>
      <dgm:spPr/>
      <dgm:t>
        <a:bodyPr/>
        <a:lstStyle/>
        <a:p>
          <a:pPr rtl="0"/>
          <a:r>
            <a:rPr lang="es-PE" smtClean="0"/>
            <a:t>Complementos </a:t>
          </a:r>
          <a:endParaRPr lang="es-PE"/>
        </a:p>
      </dgm:t>
    </dgm:pt>
    <dgm:pt modelId="{E70BE360-871E-452E-877F-E170925C0774}" type="parTrans" cxnId="{25EE46FE-90D4-4C15-9F0B-63C3696A218B}">
      <dgm:prSet/>
      <dgm:spPr/>
      <dgm:t>
        <a:bodyPr/>
        <a:lstStyle/>
        <a:p>
          <a:endParaRPr lang="es-PE"/>
        </a:p>
      </dgm:t>
    </dgm:pt>
    <dgm:pt modelId="{13864E5F-D26B-43E6-8D4F-9EBFEE9DA44A}" type="sibTrans" cxnId="{25EE46FE-90D4-4C15-9F0B-63C3696A218B}">
      <dgm:prSet/>
      <dgm:spPr/>
      <dgm:t>
        <a:bodyPr/>
        <a:lstStyle/>
        <a:p>
          <a:endParaRPr lang="es-PE"/>
        </a:p>
      </dgm:t>
    </dgm:pt>
    <dgm:pt modelId="{9C077573-3C02-43C0-80F5-B2CA1F84E29E}">
      <dgm:prSet/>
      <dgm:spPr/>
      <dgm:t>
        <a:bodyPr/>
        <a:lstStyle/>
        <a:p>
          <a:pPr rtl="0"/>
          <a:r>
            <a:rPr lang="es-PE" smtClean="0"/>
            <a:t>Periodo de pago</a:t>
          </a:r>
          <a:endParaRPr lang="es-PE"/>
        </a:p>
      </dgm:t>
    </dgm:pt>
    <dgm:pt modelId="{0BAACB52-C778-4BDC-BE5E-C8CA5DA8C056}" type="parTrans" cxnId="{D3EF983A-FF8C-4805-B99B-28B9D672A86B}">
      <dgm:prSet/>
      <dgm:spPr/>
      <dgm:t>
        <a:bodyPr/>
        <a:lstStyle/>
        <a:p>
          <a:endParaRPr lang="es-PE"/>
        </a:p>
      </dgm:t>
    </dgm:pt>
    <dgm:pt modelId="{159B458F-0F9C-460A-95D7-3593FFD948C1}" type="sibTrans" cxnId="{D3EF983A-FF8C-4805-B99B-28B9D672A86B}">
      <dgm:prSet/>
      <dgm:spPr/>
      <dgm:t>
        <a:bodyPr/>
        <a:lstStyle/>
        <a:p>
          <a:endParaRPr lang="es-PE"/>
        </a:p>
      </dgm:t>
    </dgm:pt>
    <dgm:pt modelId="{8760B3A3-7CA0-4B94-98F6-79550E00A341}">
      <dgm:prSet/>
      <dgm:spPr/>
      <dgm:t>
        <a:bodyPr/>
        <a:lstStyle/>
        <a:p>
          <a:pPr rtl="0"/>
          <a:r>
            <a:rPr lang="es-PE" smtClean="0"/>
            <a:t>Condiciones de crédito</a:t>
          </a:r>
          <a:endParaRPr lang="es-PE"/>
        </a:p>
      </dgm:t>
    </dgm:pt>
    <dgm:pt modelId="{56F00A9F-4FF1-493B-AD7C-8210E82165C6}" type="parTrans" cxnId="{02A547A2-D087-4C09-8BEA-6526C29AD539}">
      <dgm:prSet/>
      <dgm:spPr/>
      <dgm:t>
        <a:bodyPr/>
        <a:lstStyle/>
        <a:p>
          <a:endParaRPr lang="es-PE"/>
        </a:p>
      </dgm:t>
    </dgm:pt>
    <dgm:pt modelId="{86386E65-E71F-4FAB-B9FC-79E473D924F0}" type="sibTrans" cxnId="{02A547A2-D087-4C09-8BEA-6526C29AD539}">
      <dgm:prSet/>
      <dgm:spPr/>
      <dgm:t>
        <a:bodyPr/>
        <a:lstStyle/>
        <a:p>
          <a:endParaRPr lang="es-PE"/>
        </a:p>
      </dgm:t>
    </dgm:pt>
    <dgm:pt modelId="{4F1E8BAC-EE6F-4BE6-80E3-0FAA0181B029}" type="pres">
      <dgm:prSet presAssocID="{FDF8E160-3735-488C-84C7-4719A8547D2E}" presName="cycle" presStyleCnt="0">
        <dgm:presLayoutVars>
          <dgm:dir/>
          <dgm:resizeHandles val="exact"/>
        </dgm:presLayoutVars>
      </dgm:prSet>
      <dgm:spPr/>
      <dgm:t>
        <a:bodyPr/>
        <a:lstStyle/>
        <a:p>
          <a:endParaRPr lang="es-PE"/>
        </a:p>
      </dgm:t>
    </dgm:pt>
    <dgm:pt modelId="{F7AA6D7A-57E6-4781-8596-7CE67707B15F}" type="pres">
      <dgm:prSet presAssocID="{BA77F33A-1C61-4728-9BBE-28ED2EEB3ED2}" presName="node" presStyleLbl="node1" presStyleIdx="0" presStyleCnt="5">
        <dgm:presLayoutVars>
          <dgm:bulletEnabled val="1"/>
        </dgm:presLayoutVars>
      </dgm:prSet>
      <dgm:spPr/>
      <dgm:t>
        <a:bodyPr/>
        <a:lstStyle/>
        <a:p>
          <a:endParaRPr lang="es-PE"/>
        </a:p>
      </dgm:t>
    </dgm:pt>
    <dgm:pt modelId="{F2375FC1-A381-4D15-A056-ADA182745539}" type="pres">
      <dgm:prSet presAssocID="{BA77F33A-1C61-4728-9BBE-28ED2EEB3ED2}" presName="spNode" presStyleCnt="0"/>
      <dgm:spPr/>
    </dgm:pt>
    <dgm:pt modelId="{7A8672C8-B5E5-4EC2-9395-C661F6F1B950}" type="pres">
      <dgm:prSet presAssocID="{E3501663-770D-4458-A0F3-562AAD88CC2A}" presName="sibTrans" presStyleLbl="sibTrans1D1" presStyleIdx="0" presStyleCnt="5"/>
      <dgm:spPr/>
      <dgm:t>
        <a:bodyPr/>
        <a:lstStyle/>
        <a:p>
          <a:endParaRPr lang="es-PE"/>
        </a:p>
      </dgm:t>
    </dgm:pt>
    <dgm:pt modelId="{EB0B396B-5DD4-4DE8-8728-46344CC9B771}" type="pres">
      <dgm:prSet presAssocID="{7283163E-0752-4FA8-97CB-7A3CEEDF8332}" presName="node" presStyleLbl="node1" presStyleIdx="1" presStyleCnt="5">
        <dgm:presLayoutVars>
          <dgm:bulletEnabled val="1"/>
        </dgm:presLayoutVars>
      </dgm:prSet>
      <dgm:spPr/>
      <dgm:t>
        <a:bodyPr/>
        <a:lstStyle/>
        <a:p>
          <a:endParaRPr lang="es-PE"/>
        </a:p>
      </dgm:t>
    </dgm:pt>
    <dgm:pt modelId="{D004F589-0C6C-4311-9F2E-B79487E627FA}" type="pres">
      <dgm:prSet presAssocID="{7283163E-0752-4FA8-97CB-7A3CEEDF8332}" presName="spNode" presStyleCnt="0"/>
      <dgm:spPr/>
    </dgm:pt>
    <dgm:pt modelId="{EE80DDEB-709F-4026-A54B-C8BA07199892}" type="pres">
      <dgm:prSet presAssocID="{B0B8B6E7-0599-4436-A417-BC552E3219CD}" presName="sibTrans" presStyleLbl="sibTrans1D1" presStyleIdx="1" presStyleCnt="5"/>
      <dgm:spPr/>
      <dgm:t>
        <a:bodyPr/>
        <a:lstStyle/>
        <a:p>
          <a:endParaRPr lang="es-PE"/>
        </a:p>
      </dgm:t>
    </dgm:pt>
    <dgm:pt modelId="{86A42476-D699-44D6-9A68-5D85A5C3B7B3}" type="pres">
      <dgm:prSet presAssocID="{23313F3A-005E-44D4-98DC-33D672B2548B}" presName="node" presStyleLbl="node1" presStyleIdx="2" presStyleCnt="5">
        <dgm:presLayoutVars>
          <dgm:bulletEnabled val="1"/>
        </dgm:presLayoutVars>
      </dgm:prSet>
      <dgm:spPr/>
      <dgm:t>
        <a:bodyPr/>
        <a:lstStyle/>
        <a:p>
          <a:endParaRPr lang="es-PE"/>
        </a:p>
      </dgm:t>
    </dgm:pt>
    <dgm:pt modelId="{E746A5A1-76FA-47A8-BA63-D4D511B3C90D}" type="pres">
      <dgm:prSet presAssocID="{23313F3A-005E-44D4-98DC-33D672B2548B}" presName="spNode" presStyleCnt="0"/>
      <dgm:spPr/>
    </dgm:pt>
    <dgm:pt modelId="{37925714-09AD-4117-9F23-D48254F3DB0A}" type="pres">
      <dgm:prSet presAssocID="{13864E5F-D26B-43E6-8D4F-9EBFEE9DA44A}" presName="sibTrans" presStyleLbl="sibTrans1D1" presStyleIdx="2" presStyleCnt="5"/>
      <dgm:spPr/>
      <dgm:t>
        <a:bodyPr/>
        <a:lstStyle/>
        <a:p>
          <a:endParaRPr lang="es-PE"/>
        </a:p>
      </dgm:t>
    </dgm:pt>
    <dgm:pt modelId="{375E30ED-E917-4927-AD72-DD4D4C94C9FA}" type="pres">
      <dgm:prSet presAssocID="{9C077573-3C02-43C0-80F5-B2CA1F84E29E}" presName="node" presStyleLbl="node1" presStyleIdx="3" presStyleCnt="5">
        <dgm:presLayoutVars>
          <dgm:bulletEnabled val="1"/>
        </dgm:presLayoutVars>
      </dgm:prSet>
      <dgm:spPr/>
      <dgm:t>
        <a:bodyPr/>
        <a:lstStyle/>
        <a:p>
          <a:endParaRPr lang="es-PE"/>
        </a:p>
      </dgm:t>
    </dgm:pt>
    <dgm:pt modelId="{E61877D4-BF4B-4DCA-AAFE-E506EF35F136}" type="pres">
      <dgm:prSet presAssocID="{9C077573-3C02-43C0-80F5-B2CA1F84E29E}" presName="spNode" presStyleCnt="0"/>
      <dgm:spPr/>
    </dgm:pt>
    <dgm:pt modelId="{02CDDA0C-4794-4C4A-99C7-A260E709CB91}" type="pres">
      <dgm:prSet presAssocID="{159B458F-0F9C-460A-95D7-3593FFD948C1}" presName="sibTrans" presStyleLbl="sibTrans1D1" presStyleIdx="3" presStyleCnt="5"/>
      <dgm:spPr/>
      <dgm:t>
        <a:bodyPr/>
        <a:lstStyle/>
        <a:p>
          <a:endParaRPr lang="es-PE"/>
        </a:p>
      </dgm:t>
    </dgm:pt>
    <dgm:pt modelId="{2E8F1D72-4BA0-4B39-8036-E60E2CA22999}" type="pres">
      <dgm:prSet presAssocID="{8760B3A3-7CA0-4B94-98F6-79550E00A341}" presName="node" presStyleLbl="node1" presStyleIdx="4" presStyleCnt="5">
        <dgm:presLayoutVars>
          <dgm:bulletEnabled val="1"/>
        </dgm:presLayoutVars>
      </dgm:prSet>
      <dgm:spPr/>
      <dgm:t>
        <a:bodyPr/>
        <a:lstStyle/>
        <a:p>
          <a:endParaRPr lang="es-PE"/>
        </a:p>
      </dgm:t>
    </dgm:pt>
    <dgm:pt modelId="{4BC0F7F0-187B-4F28-A390-4DB0A5E52569}" type="pres">
      <dgm:prSet presAssocID="{8760B3A3-7CA0-4B94-98F6-79550E00A341}" presName="spNode" presStyleCnt="0"/>
      <dgm:spPr/>
    </dgm:pt>
    <dgm:pt modelId="{17CA688A-4522-4528-8B8B-724FDF80967D}" type="pres">
      <dgm:prSet presAssocID="{86386E65-E71F-4FAB-B9FC-79E473D924F0}" presName="sibTrans" presStyleLbl="sibTrans1D1" presStyleIdx="4" presStyleCnt="5"/>
      <dgm:spPr/>
      <dgm:t>
        <a:bodyPr/>
        <a:lstStyle/>
        <a:p>
          <a:endParaRPr lang="es-PE"/>
        </a:p>
      </dgm:t>
    </dgm:pt>
  </dgm:ptLst>
  <dgm:cxnLst>
    <dgm:cxn modelId="{AF33042F-DDB5-4C5E-B7D8-A68BB028F4CF}" type="presOf" srcId="{86386E65-E71F-4FAB-B9FC-79E473D924F0}" destId="{17CA688A-4522-4528-8B8B-724FDF80967D}" srcOrd="0" destOrd="0" presId="urn:microsoft.com/office/officeart/2005/8/layout/cycle5"/>
    <dgm:cxn modelId="{E68B40D5-6ED5-4D9E-B477-BF0CDF04027B}" type="presOf" srcId="{7283163E-0752-4FA8-97CB-7A3CEEDF8332}" destId="{EB0B396B-5DD4-4DE8-8728-46344CC9B771}" srcOrd="0" destOrd="0" presId="urn:microsoft.com/office/officeart/2005/8/layout/cycle5"/>
    <dgm:cxn modelId="{DC5F51D9-F383-4B45-A699-194CFDB31DAE}" type="presOf" srcId="{13864E5F-D26B-43E6-8D4F-9EBFEE9DA44A}" destId="{37925714-09AD-4117-9F23-D48254F3DB0A}" srcOrd="0" destOrd="0" presId="urn:microsoft.com/office/officeart/2005/8/layout/cycle5"/>
    <dgm:cxn modelId="{D3EF983A-FF8C-4805-B99B-28B9D672A86B}" srcId="{FDF8E160-3735-488C-84C7-4719A8547D2E}" destId="{9C077573-3C02-43C0-80F5-B2CA1F84E29E}" srcOrd="3" destOrd="0" parTransId="{0BAACB52-C778-4BDC-BE5E-C8CA5DA8C056}" sibTransId="{159B458F-0F9C-460A-95D7-3593FFD948C1}"/>
    <dgm:cxn modelId="{DC3CA9EC-59BC-45A3-BFF9-85D497149887}" type="presOf" srcId="{BA77F33A-1C61-4728-9BBE-28ED2EEB3ED2}" destId="{F7AA6D7A-57E6-4781-8596-7CE67707B15F}" srcOrd="0" destOrd="0" presId="urn:microsoft.com/office/officeart/2005/8/layout/cycle5"/>
    <dgm:cxn modelId="{F5E753B7-5E32-4D14-98B3-360388AE28D8}" type="presOf" srcId="{B0B8B6E7-0599-4436-A417-BC552E3219CD}" destId="{EE80DDEB-709F-4026-A54B-C8BA07199892}" srcOrd="0" destOrd="0" presId="urn:microsoft.com/office/officeart/2005/8/layout/cycle5"/>
    <dgm:cxn modelId="{02A547A2-D087-4C09-8BEA-6526C29AD539}" srcId="{FDF8E160-3735-488C-84C7-4719A8547D2E}" destId="{8760B3A3-7CA0-4B94-98F6-79550E00A341}" srcOrd="4" destOrd="0" parTransId="{56F00A9F-4FF1-493B-AD7C-8210E82165C6}" sibTransId="{86386E65-E71F-4FAB-B9FC-79E473D924F0}"/>
    <dgm:cxn modelId="{905A391A-97C5-44B2-8088-1307B0D9B802}" srcId="{FDF8E160-3735-488C-84C7-4719A8547D2E}" destId="{BA77F33A-1C61-4728-9BBE-28ED2EEB3ED2}" srcOrd="0" destOrd="0" parTransId="{7A61100B-5CF2-46FB-B1B2-B9856C90D81A}" sibTransId="{E3501663-770D-4458-A0F3-562AAD88CC2A}"/>
    <dgm:cxn modelId="{D874EBFD-CC59-4E70-A07E-DE465F75A75A}" type="presOf" srcId="{FDF8E160-3735-488C-84C7-4719A8547D2E}" destId="{4F1E8BAC-EE6F-4BE6-80E3-0FAA0181B029}" srcOrd="0" destOrd="0" presId="urn:microsoft.com/office/officeart/2005/8/layout/cycle5"/>
    <dgm:cxn modelId="{8681FF10-49DE-4B24-9E47-6098A47CFCA0}" type="presOf" srcId="{8760B3A3-7CA0-4B94-98F6-79550E00A341}" destId="{2E8F1D72-4BA0-4B39-8036-E60E2CA22999}" srcOrd="0" destOrd="0" presId="urn:microsoft.com/office/officeart/2005/8/layout/cycle5"/>
    <dgm:cxn modelId="{79E0443F-2662-4756-A615-A475BF613087}" srcId="{FDF8E160-3735-488C-84C7-4719A8547D2E}" destId="{7283163E-0752-4FA8-97CB-7A3CEEDF8332}" srcOrd="1" destOrd="0" parTransId="{36018DFC-C550-4959-9290-F5A4FA0E7893}" sibTransId="{B0B8B6E7-0599-4436-A417-BC552E3219CD}"/>
    <dgm:cxn modelId="{666F1E23-3096-4E55-A8BA-C5A54244EB9C}" type="presOf" srcId="{E3501663-770D-4458-A0F3-562AAD88CC2A}" destId="{7A8672C8-B5E5-4EC2-9395-C661F6F1B950}" srcOrd="0" destOrd="0" presId="urn:microsoft.com/office/officeart/2005/8/layout/cycle5"/>
    <dgm:cxn modelId="{0788C36B-5994-4821-8614-D459587BEC2F}" type="presOf" srcId="{23313F3A-005E-44D4-98DC-33D672B2548B}" destId="{86A42476-D699-44D6-9A68-5D85A5C3B7B3}" srcOrd="0" destOrd="0" presId="urn:microsoft.com/office/officeart/2005/8/layout/cycle5"/>
    <dgm:cxn modelId="{828EF80F-F104-4B65-9079-78E2A43204D6}" type="presOf" srcId="{159B458F-0F9C-460A-95D7-3593FFD948C1}" destId="{02CDDA0C-4794-4C4A-99C7-A260E709CB91}" srcOrd="0" destOrd="0" presId="urn:microsoft.com/office/officeart/2005/8/layout/cycle5"/>
    <dgm:cxn modelId="{25EE46FE-90D4-4C15-9F0B-63C3696A218B}" srcId="{FDF8E160-3735-488C-84C7-4719A8547D2E}" destId="{23313F3A-005E-44D4-98DC-33D672B2548B}" srcOrd="2" destOrd="0" parTransId="{E70BE360-871E-452E-877F-E170925C0774}" sibTransId="{13864E5F-D26B-43E6-8D4F-9EBFEE9DA44A}"/>
    <dgm:cxn modelId="{E981FC2C-82F3-4BCE-8C2C-92CD951C4194}" type="presOf" srcId="{9C077573-3C02-43C0-80F5-B2CA1F84E29E}" destId="{375E30ED-E917-4927-AD72-DD4D4C94C9FA}" srcOrd="0" destOrd="0" presId="urn:microsoft.com/office/officeart/2005/8/layout/cycle5"/>
    <dgm:cxn modelId="{EC46F75C-6B7E-44DA-ABDE-D2E2B4DFEB7B}" type="presParOf" srcId="{4F1E8BAC-EE6F-4BE6-80E3-0FAA0181B029}" destId="{F7AA6D7A-57E6-4781-8596-7CE67707B15F}" srcOrd="0" destOrd="0" presId="urn:microsoft.com/office/officeart/2005/8/layout/cycle5"/>
    <dgm:cxn modelId="{76184D96-149C-4745-A537-0AB67F782F33}" type="presParOf" srcId="{4F1E8BAC-EE6F-4BE6-80E3-0FAA0181B029}" destId="{F2375FC1-A381-4D15-A056-ADA182745539}" srcOrd="1" destOrd="0" presId="urn:microsoft.com/office/officeart/2005/8/layout/cycle5"/>
    <dgm:cxn modelId="{26C8BA2B-BF5D-4F67-B8EB-88FCA6B5F3EA}" type="presParOf" srcId="{4F1E8BAC-EE6F-4BE6-80E3-0FAA0181B029}" destId="{7A8672C8-B5E5-4EC2-9395-C661F6F1B950}" srcOrd="2" destOrd="0" presId="urn:microsoft.com/office/officeart/2005/8/layout/cycle5"/>
    <dgm:cxn modelId="{AA36D690-29E3-4B80-A1E3-86573752F5A4}" type="presParOf" srcId="{4F1E8BAC-EE6F-4BE6-80E3-0FAA0181B029}" destId="{EB0B396B-5DD4-4DE8-8728-46344CC9B771}" srcOrd="3" destOrd="0" presId="urn:microsoft.com/office/officeart/2005/8/layout/cycle5"/>
    <dgm:cxn modelId="{2FD5622F-AA34-4B5E-A74C-4DEE3A03296C}" type="presParOf" srcId="{4F1E8BAC-EE6F-4BE6-80E3-0FAA0181B029}" destId="{D004F589-0C6C-4311-9F2E-B79487E627FA}" srcOrd="4" destOrd="0" presId="urn:microsoft.com/office/officeart/2005/8/layout/cycle5"/>
    <dgm:cxn modelId="{14E44909-FA2A-41A3-915B-0EE53556B84C}" type="presParOf" srcId="{4F1E8BAC-EE6F-4BE6-80E3-0FAA0181B029}" destId="{EE80DDEB-709F-4026-A54B-C8BA07199892}" srcOrd="5" destOrd="0" presId="urn:microsoft.com/office/officeart/2005/8/layout/cycle5"/>
    <dgm:cxn modelId="{D7BEEE70-B129-4D7D-8958-8C61F2E42455}" type="presParOf" srcId="{4F1E8BAC-EE6F-4BE6-80E3-0FAA0181B029}" destId="{86A42476-D699-44D6-9A68-5D85A5C3B7B3}" srcOrd="6" destOrd="0" presId="urn:microsoft.com/office/officeart/2005/8/layout/cycle5"/>
    <dgm:cxn modelId="{72DBECDC-46ED-4302-BAF8-E8606B36F514}" type="presParOf" srcId="{4F1E8BAC-EE6F-4BE6-80E3-0FAA0181B029}" destId="{E746A5A1-76FA-47A8-BA63-D4D511B3C90D}" srcOrd="7" destOrd="0" presId="urn:microsoft.com/office/officeart/2005/8/layout/cycle5"/>
    <dgm:cxn modelId="{D158D2BA-62CD-492A-9873-BE26A9105198}" type="presParOf" srcId="{4F1E8BAC-EE6F-4BE6-80E3-0FAA0181B029}" destId="{37925714-09AD-4117-9F23-D48254F3DB0A}" srcOrd="8" destOrd="0" presId="urn:microsoft.com/office/officeart/2005/8/layout/cycle5"/>
    <dgm:cxn modelId="{A1499D59-3E32-4BF2-AFAE-FCE48A9AEF2D}" type="presParOf" srcId="{4F1E8BAC-EE6F-4BE6-80E3-0FAA0181B029}" destId="{375E30ED-E917-4927-AD72-DD4D4C94C9FA}" srcOrd="9" destOrd="0" presId="urn:microsoft.com/office/officeart/2005/8/layout/cycle5"/>
    <dgm:cxn modelId="{06B2AD67-3754-48BD-9BAB-40D37112BDDF}" type="presParOf" srcId="{4F1E8BAC-EE6F-4BE6-80E3-0FAA0181B029}" destId="{E61877D4-BF4B-4DCA-AAFE-E506EF35F136}" srcOrd="10" destOrd="0" presId="urn:microsoft.com/office/officeart/2005/8/layout/cycle5"/>
    <dgm:cxn modelId="{8442CD76-C3DF-49E0-A4EB-25EE39FF6F9F}" type="presParOf" srcId="{4F1E8BAC-EE6F-4BE6-80E3-0FAA0181B029}" destId="{02CDDA0C-4794-4C4A-99C7-A260E709CB91}" srcOrd="11" destOrd="0" presId="urn:microsoft.com/office/officeart/2005/8/layout/cycle5"/>
    <dgm:cxn modelId="{E2DEBB27-730E-4B6B-874E-7116B4A62389}" type="presParOf" srcId="{4F1E8BAC-EE6F-4BE6-80E3-0FAA0181B029}" destId="{2E8F1D72-4BA0-4B39-8036-E60E2CA22999}" srcOrd="12" destOrd="0" presId="urn:microsoft.com/office/officeart/2005/8/layout/cycle5"/>
    <dgm:cxn modelId="{37E5E0AC-8AFE-4A4F-A9F7-C4F779A094F5}" type="presParOf" srcId="{4F1E8BAC-EE6F-4BE6-80E3-0FAA0181B029}" destId="{4BC0F7F0-187B-4F28-A390-4DB0A5E52569}" srcOrd="13" destOrd="0" presId="urn:microsoft.com/office/officeart/2005/8/layout/cycle5"/>
    <dgm:cxn modelId="{5AA81569-72B2-4E66-9661-06D5761761C2}" type="presParOf" srcId="{4F1E8BAC-EE6F-4BE6-80E3-0FAA0181B029}" destId="{17CA688A-4522-4528-8B8B-724FDF80967D}"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F2D753-2A28-4E5D-80B1-2D03C0B00613}" type="doc">
      <dgm:prSet loTypeId="urn:microsoft.com/office/officeart/2005/8/layout/venn1" loCatId="relationship" qsTypeId="urn:microsoft.com/office/officeart/2005/8/quickstyle/simple3" qsCatId="simple" csTypeId="urn:microsoft.com/office/officeart/2005/8/colors/colorful2" csCatId="colorful"/>
      <dgm:spPr/>
      <dgm:t>
        <a:bodyPr/>
        <a:lstStyle/>
        <a:p>
          <a:endParaRPr lang="es-PE"/>
        </a:p>
      </dgm:t>
    </dgm:pt>
    <dgm:pt modelId="{8AF10752-A4C4-45D4-8747-0383B3A728A8}">
      <dgm:prSet/>
      <dgm:spPr/>
      <dgm:t>
        <a:bodyPr/>
        <a:lstStyle/>
        <a:p>
          <a:pPr rtl="0"/>
          <a:r>
            <a:rPr lang="es-PE" smtClean="0"/>
            <a:t>Canales </a:t>
          </a:r>
          <a:endParaRPr lang="es-PE"/>
        </a:p>
      </dgm:t>
    </dgm:pt>
    <dgm:pt modelId="{EDB96D45-40D9-4F8A-A24C-7A5FE4A78222}" type="parTrans" cxnId="{1CB2EF8A-E08D-4826-8208-ECCFA72875AC}">
      <dgm:prSet/>
      <dgm:spPr/>
      <dgm:t>
        <a:bodyPr/>
        <a:lstStyle/>
        <a:p>
          <a:endParaRPr lang="es-PE"/>
        </a:p>
      </dgm:t>
    </dgm:pt>
    <dgm:pt modelId="{FD47F1BE-B315-461A-B4A6-AB47042C5CBD}" type="sibTrans" cxnId="{1CB2EF8A-E08D-4826-8208-ECCFA72875AC}">
      <dgm:prSet/>
      <dgm:spPr/>
      <dgm:t>
        <a:bodyPr/>
        <a:lstStyle/>
        <a:p>
          <a:endParaRPr lang="es-PE"/>
        </a:p>
      </dgm:t>
    </dgm:pt>
    <dgm:pt modelId="{568FF52B-7A69-4410-8EB0-5845A61D54FE}">
      <dgm:prSet/>
      <dgm:spPr/>
      <dgm:t>
        <a:bodyPr/>
        <a:lstStyle/>
        <a:p>
          <a:pPr rtl="0"/>
          <a:r>
            <a:rPr lang="es-PE" smtClean="0"/>
            <a:t>Cobertura</a:t>
          </a:r>
          <a:endParaRPr lang="es-PE"/>
        </a:p>
      </dgm:t>
    </dgm:pt>
    <dgm:pt modelId="{EE8ECA5E-D51F-4567-8B79-2CE1B76E27EB}" type="parTrans" cxnId="{BB7F3681-4385-41BF-8F28-4CE24C4D5469}">
      <dgm:prSet/>
      <dgm:spPr/>
      <dgm:t>
        <a:bodyPr/>
        <a:lstStyle/>
        <a:p>
          <a:endParaRPr lang="es-PE"/>
        </a:p>
      </dgm:t>
    </dgm:pt>
    <dgm:pt modelId="{7C944E3D-CF2B-4FEA-99D5-AA4923713040}" type="sibTrans" cxnId="{BB7F3681-4385-41BF-8F28-4CE24C4D5469}">
      <dgm:prSet/>
      <dgm:spPr/>
      <dgm:t>
        <a:bodyPr/>
        <a:lstStyle/>
        <a:p>
          <a:endParaRPr lang="es-PE"/>
        </a:p>
      </dgm:t>
    </dgm:pt>
    <dgm:pt modelId="{11EA7F89-13C8-45EF-8B60-43C5F8FFFC39}">
      <dgm:prSet/>
      <dgm:spPr/>
      <dgm:t>
        <a:bodyPr/>
        <a:lstStyle/>
        <a:p>
          <a:pPr rtl="0"/>
          <a:r>
            <a:rPr lang="es-PE" smtClean="0"/>
            <a:t>Surtido </a:t>
          </a:r>
          <a:endParaRPr lang="es-PE"/>
        </a:p>
      </dgm:t>
    </dgm:pt>
    <dgm:pt modelId="{4C74C948-5CEA-4548-A613-8841FE2393A7}" type="parTrans" cxnId="{B8284F19-9299-4E86-8658-A89492F647C7}">
      <dgm:prSet/>
      <dgm:spPr/>
      <dgm:t>
        <a:bodyPr/>
        <a:lstStyle/>
        <a:p>
          <a:endParaRPr lang="es-PE"/>
        </a:p>
      </dgm:t>
    </dgm:pt>
    <dgm:pt modelId="{13F632B2-3A32-455C-AC7C-4856B49FD615}" type="sibTrans" cxnId="{B8284F19-9299-4E86-8658-A89492F647C7}">
      <dgm:prSet/>
      <dgm:spPr/>
      <dgm:t>
        <a:bodyPr/>
        <a:lstStyle/>
        <a:p>
          <a:endParaRPr lang="es-PE"/>
        </a:p>
      </dgm:t>
    </dgm:pt>
    <dgm:pt modelId="{1E511C0C-29EE-440A-8798-3D8A5BEA487C}">
      <dgm:prSet/>
      <dgm:spPr/>
      <dgm:t>
        <a:bodyPr/>
        <a:lstStyle/>
        <a:p>
          <a:pPr rtl="0"/>
          <a:r>
            <a:rPr lang="es-PE" smtClean="0"/>
            <a:t>Ubicación</a:t>
          </a:r>
          <a:endParaRPr lang="es-PE"/>
        </a:p>
      </dgm:t>
    </dgm:pt>
    <dgm:pt modelId="{87B11212-76DD-4D0E-908D-2B2B8EC20035}" type="parTrans" cxnId="{CBDCF296-D5A3-4D61-830F-B6144F955E4C}">
      <dgm:prSet/>
      <dgm:spPr/>
      <dgm:t>
        <a:bodyPr/>
        <a:lstStyle/>
        <a:p>
          <a:endParaRPr lang="es-PE"/>
        </a:p>
      </dgm:t>
    </dgm:pt>
    <dgm:pt modelId="{7022CC5E-3714-4A6E-986D-644010326F49}" type="sibTrans" cxnId="{CBDCF296-D5A3-4D61-830F-B6144F955E4C}">
      <dgm:prSet/>
      <dgm:spPr/>
      <dgm:t>
        <a:bodyPr/>
        <a:lstStyle/>
        <a:p>
          <a:endParaRPr lang="es-PE"/>
        </a:p>
      </dgm:t>
    </dgm:pt>
    <dgm:pt modelId="{F1EB5205-8FD8-42BF-B31C-CFB765C8FEA7}">
      <dgm:prSet/>
      <dgm:spPr/>
      <dgm:t>
        <a:bodyPr/>
        <a:lstStyle/>
        <a:p>
          <a:pPr rtl="0"/>
          <a:r>
            <a:rPr lang="es-PE" smtClean="0"/>
            <a:t>Inventario</a:t>
          </a:r>
          <a:endParaRPr lang="es-PE"/>
        </a:p>
      </dgm:t>
    </dgm:pt>
    <dgm:pt modelId="{0C0CAAA9-215F-44DC-AB9F-2418139BCF87}" type="parTrans" cxnId="{BF1FE58D-117D-4998-A356-404AB0559B61}">
      <dgm:prSet/>
      <dgm:spPr/>
      <dgm:t>
        <a:bodyPr/>
        <a:lstStyle/>
        <a:p>
          <a:endParaRPr lang="es-PE"/>
        </a:p>
      </dgm:t>
    </dgm:pt>
    <dgm:pt modelId="{05B5BCD9-4F29-4D52-969D-FBF7DAA50E03}" type="sibTrans" cxnId="{BF1FE58D-117D-4998-A356-404AB0559B61}">
      <dgm:prSet/>
      <dgm:spPr/>
      <dgm:t>
        <a:bodyPr/>
        <a:lstStyle/>
        <a:p>
          <a:endParaRPr lang="es-PE"/>
        </a:p>
      </dgm:t>
    </dgm:pt>
    <dgm:pt modelId="{4383825C-BA1A-4794-BF5E-C03C8704A4EB}">
      <dgm:prSet/>
      <dgm:spPr/>
      <dgm:t>
        <a:bodyPr/>
        <a:lstStyle/>
        <a:p>
          <a:pPr rtl="0"/>
          <a:r>
            <a:rPr lang="es-PE" smtClean="0"/>
            <a:t>transporte</a:t>
          </a:r>
          <a:endParaRPr lang="es-PE"/>
        </a:p>
      </dgm:t>
    </dgm:pt>
    <dgm:pt modelId="{3ED69222-273F-406C-A155-45F96DECFD3D}" type="parTrans" cxnId="{B34BA930-0C75-4576-835B-4DD0D99D742C}">
      <dgm:prSet/>
      <dgm:spPr/>
      <dgm:t>
        <a:bodyPr/>
        <a:lstStyle/>
        <a:p>
          <a:endParaRPr lang="es-PE"/>
        </a:p>
      </dgm:t>
    </dgm:pt>
    <dgm:pt modelId="{7220CB5E-626A-41FC-A8FA-F58F3851722A}" type="sibTrans" cxnId="{B34BA930-0C75-4576-835B-4DD0D99D742C}">
      <dgm:prSet/>
      <dgm:spPr/>
      <dgm:t>
        <a:bodyPr/>
        <a:lstStyle/>
        <a:p>
          <a:endParaRPr lang="es-PE"/>
        </a:p>
      </dgm:t>
    </dgm:pt>
    <dgm:pt modelId="{A3EE297A-AAFF-4520-9837-179D43221BF9}">
      <dgm:prSet/>
      <dgm:spPr/>
      <dgm:t>
        <a:bodyPr/>
        <a:lstStyle/>
        <a:p>
          <a:pPr rtl="0"/>
          <a:r>
            <a:rPr lang="es-PE" smtClean="0"/>
            <a:t>logistica</a:t>
          </a:r>
          <a:endParaRPr lang="es-PE"/>
        </a:p>
      </dgm:t>
    </dgm:pt>
    <dgm:pt modelId="{ED259DA0-A389-409C-BD16-1D1A096D6DBF}" type="parTrans" cxnId="{9FFEB749-9E89-425D-99A3-BE1F4A0DC2BE}">
      <dgm:prSet/>
      <dgm:spPr/>
      <dgm:t>
        <a:bodyPr/>
        <a:lstStyle/>
        <a:p>
          <a:endParaRPr lang="es-PE"/>
        </a:p>
      </dgm:t>
    </dgm:pt>
    <dgm:pt modelId="{C4A2F1DB-522B-4B6D-88A0-0A542C17FC74}" type="sibTrans" cxnId="{9FFEB749-9E89-425D-99A3-BE1F4A0DC2BE}">
      <dgm:prSet/>
      <dgm:spPr/>
      <dgm:t>
        <a:bodyPr/>
        <a:lstStyle/>
        <a:p>
          <a:endParaRPr lang="es-PE"/>
        </a:p>
      </dgm:t>
    </dgm:pt>
    <dgm:pt modelId="{057CF10C-7E9A-44A3-9BE2-12C7D9FADFFC}" type="pres">
      <dgm:prSet presAssocID="{99F2D753-2A28-4E5D-80B1-2D03C0B00613}" presName="compositeShape" presStyleCnt="0">
        <dgm:presLayoutVars>
          <dgm:chMax val="7"/>
          <dgm:dir/>
          <dgm:resizeHandles val="exact"/>
        </dgm:presLayoutVars>
      </dgm:prSet>
      <dgm:spPr/>
      <dgm:t>
        <a:bodyPr/>
        <a:lstStyle/>
        <a:p>
          <a:endParaRPr lang="es-PE"/>
        </a:p>
      </dgm:t>
    </dgm:pt>
    <dgm:pt modelId="{8F1FAC79-8823-41ED-A5E7-3B2DB1D1BC29}" type="pres">
      <dgm:prSet presAssocID="{8AF10752-A4C4-45D4-8747-0383B3A728A8}" presName="circ1" presStyleLbl="vennNode1" presStyleIdx="0" presStyleCnt="7"/>
      <dgm:spPr/>
    </dgm:pt>
    <dgm:pt modelId="{5515AB97-61FD-46F6-A3D8-2B8D67799A5C}" type="pres">
      <dgm:prSet presAssocID="{8AF10752-A4C4-45D4-8747-0383B3A728A8}" presName="circ1Tx" presStyleLbl="revTx" presStyleIdx="0" presStyleCnt="0">
        <dgm:presLayoutVars>
          <dgm:chMax val="0"/>
          <dgm:chPref val="0"/>
          <dgm:bulletEnabled val="1"/>
        </dgm:presLayoutVars>
      </dgm:prSet>
      <dgm:spPr/>
      <dgm:t>
        <a:bodyPr/>
        <a:lstStyle/>
        <a:p>
          <a:endParaRPr lang="es-PE"/>
        </a:p>
      </dgm:t>
    </dgm:pt>
    <dgm:pt modelId="{906419E9-8BE7-435A-BD76-B649A9DF043C}" type="pres">
      <dgm:prSet presAssocID="{568FF52B-7A69-4410-8EB0-5845A61D54FE}" presName="circ2" presStyleLbl="vennNode1" presStyleIdx="1" presStyleCnt="7"/>
      <dgm:spPr/>
    </dgm:pt>
    <dgm:pt modelId="{6236B86A-58D5-40C3-97F8-C6D538904EC6}" type="pres">
      <dgm:prSet presAssocID="{568FF52B-7A69-4410-8EB0-5845A61D54FE}" presName="circ2Tx" presStyleLbl="revTx" presStyleIdx="0" presStyleCnt="0">
        <dgm:presLayoutVars>
          <dgm:chMax val="0"/>
          <dgm:chPref val="0"/>
          <dgm:bulletEnabled val="1"/>
        </dgm:presLayoutVars>
      </dgm:prSet>
      <dgm:spPr/>
      <dgm:t>
        <a:bodyPr/>
        <a:lstStyle/>
        <a:p>
          <a:endParaRPr lang="es-PE"/>
        </a:p>
      </dgm:t>
    </dgm:pt>
    <dgm:pt modelId="{D3778014-55B0-4E3F-B846-46F351B8C2CA}" type="pres">
      <dgm:prSet presAssocID="{11EA7F89-13C8-45EF-8B60-43C5F8FFFC39}" presName="circ3" presStyleLbl="vennNode1" presStyleIdx="2" presStyleCnt="7"/>
      <dgm:spPr/>
    </dgm:pt>
    <dgm:pt modelId="{A8341247-85D5-428B-995D-34BFD82697CF}" type="pres">
      <dgm:prSet presAssocID="{11EA7F89-13C8-45EF-8B60-43C5F8FFFC39}" presName="circ3Tx" presStyleLbl="revTx" presStyleIdx="0" presStyleCnt="0">
        <dgm:presLayoutVars>
          <dgm:chMax val="0"/>
          <dgm:chPref val="0"/>
          <dgm:bulletEnabled val="1"/>
        </dgm:presLayoutVars>
      </dgm:prSet>
      <dgm:spPr/>
      <dgm:t>
        <a:bodyPr/>
        <a:lstStyle/>
        <a:p>
          <a:endParaRPr lang="es-PE"/>
        </a:p>
      </dgm:t>
    </dgm:pt>
    <dgm:pt modelId="{8DB11F94-5CA6-45E8-854F-E754688B53BA}" type="pres">
      <dgm:prSet presAssocID="{1E511C0C-29EE-440A-8798-3D8A5BEA487C}" presName="circ4" presStyleLbl="vennNode1" presStyleIdx="3" presStyleCnt="7"/>
      <dgm:spPr/>
    </dgm:pt>
    <dgm:pt modelId="{0CD7A8B0-2E25-45F7-BFEE-603A14201340}" type="pres">
      <dgm:prSet presAssocID="{1E511C0C-29EE-440A-8798-3D8A5BEA487C}" presName="circ4Tx" presStyleLbl="revTx" presStyleIdx="0" presStyleCnt="0">
        <dgm:presLayoutVars>
          <dgm:chMax val="0"/>
          <dgm:chPref val="0"/>
          <dgm:bulletEnabled val="1"/>
        </dgm:presLayoutVars>
      </dgm:prSet>
      <dgm:spPr/>
      <dgm:t>
        <a:bodyPr/>
        <a:lstStyle/>
        <a:p>
          <a:endParaRPr lang="es-PE"/>
        </a:p>
      </dgm:t>
    </dgm:pt>
    <dgm:pt modelId="{0033421B-23D5-4719-B7A5-AC6BF9EE2567}" type="pres">
      <dgm:prSet presAssocID="{F1EB5205-8FD8-42BF-B31C-CFB765C8FEA7}" presName="circ5" presStyleLbl="vennNode1" presStyleIdx="4" presStyleCnt="7"/>
      <dgm:spPr/>
    </dgm:pt>
    <dgm:pt modelId="{BF91EA11-3038-4AFD-B8AA-93BA3701BC81}" type="pres">
      <dgm:prSet presAssocID="{F1EB5205-8FD8-42BF-B31C-CFB765C8FEA7}" presName="circ5Tx" presStyleLbl="revTx" presStyleIdx="0" presStyleCnt="0">
        <dgm:presLayoutVars>
          <dgm:chMax val="0"/>
          <dgm:chPref val="0"/>
          <dgm:bulletEnabled val="1"/>
        </dgm:presLayoutVars>
      </dgm:prSet>
      <dgm:spPr/>
      <dgm:t>
        <a:bodyPr/>
        <a:lstStyle/>
        <a:p>
          <a:endParaRPr lang="es-PE"/>
        </a:p>
      </dgm:t>
    </dgm:pt>
    <dgm:pt modelId="{DCA11A7E-5463-4078-B93F-1FC69019904A}" type="pres">
      <dgm:prSet presAssocID="{4383825C-BA1A-4794-BF5E-C03C8704A4EB}" presName="circ6" presStyleLbl="vennNode1" presStyleIdx="5" presStyleCnt="7"/>
      <dgm:spPr/>
    </dgm:pt>
    <dgm:pt modelId="{EA073017-3B5E-41A1-A768-40D83D6A6408}" type="pres">
      <dgm:prSet presAssocID="{4383825C-BA1A-4794-BF5E-C03C8704A4EB}" presName="circ6Tx" presStyleLbl="revTx" presStyleIdx="0" presStyleCnt="0">
        <dgm:presLayoutVars>
          <dgm:chMax val="0"/>
          <dgm:chPref val="0"/>
          <dgm:bulletEnabled val="1"/>
        </dgm:presLayoutVars>
      </dgm:prSet>
      <dgm:spPr/>
      <dgm:t>
        <a:bodyPr/>
        <a:lstStyle/>
        <a:p>
          <a:endParaRPr lang="es-PE"/>
        </a:p>
      </dgm:t>
    </dgm:pt>
    <dgm:pt modelId="{7332F3A9-9DE3-4F66-A3F6-BD4EDDAA9181}" type="pres">
      <dgm:prSet presAssocID="{A3EE297A-AAFF-4520-9837-179D43221BF9}" presName="circ7" presStyleLbl="vennNode1" presStyleIdx="6" presStyleCnt="7"/>
      <dgm:spPr/>
    </dgm:pt>
    <dgm:pt modelId="{9D20052A-4C48-4A88-AD20-0D8733F24696}" type="pres">
      <dgm:prSet presAssocID="{A3EE297A-AAFF-4520-9837-179D43221BF9}" presName="circ7Tx" presStyleLbl="revTx" presStyleIdx="0" presStyleCnt="0">
        <dgm:presLayoutVars>
          <dgm:chMax val="0"/>
          <dgm:chPref val="0"/>
          <dgm:bulletEnabled val="1"/>
        </dgm:presLayoutVars>
      </dgm:prSet>
      <dgm:spPr/>
      <dgm:t>
        <a:bodyPr/>
        <a:lstStyle/>
        <a:p>
          <a:endParaRPr lang="es-PE"/>
        </a:p>
      </dgm:t>
    </dgm:pt>
  </dgm:ptLst>
  <dgm:cxnLst>
    <dgm:cxn modelId="{B511175E-5979-4DEA-B26C-D572E3817E8E}" type="presOf" srcId="{99F2D753-2A28-4E5D-80B1-2D03C0B00613}" destId="{057CF10C-7E9A-44A3-9BE2-12C7D9FADFFC}" srcOrd="0" destOrd="0" presId="urn:microsoft.com/office/officeart/2005/8/layout/venn1"/>
    <dgm:cxn modelId="{AD27E8BF-7438-43B2-AF8F-EA15D98013B6}" type="presOf" srcId="{F1EB5205-8FD8-42BF-B31C-CFB765C8FEA7}" destId="{BF91EA11-3038-4AFD-B8AA-93BA3701BC81}" srcOrd="0" destOrd="0" presId="urn:microsoft.com/office/officeart/2005/8/layout/venn1"/>
    <dgm:cxn modelId="{9FFEB749-9E89-425D-99A3-BE1F4A0DC2BE}" srcId="{99F2D753-2A28-4E5D-80B1-2D03C0B00613}" destId="{A3EE297A-AAFF-4520-9837-179D43221BF9}" srcOrd="6" destOrd="0" parTransId="{ED259DA0-A389-409C-BD16-1D1A096D6DBF}" sibTransId="{C4A2F1DB-522B-4B6D-88A0-0A542C17FC74}"/>
    <dgm:cxn modelId="{6E6FC116-FB3E-4B7E-8122-456F57C4C392}" type="presOf" srcId="{1E511C0C-29EE-440A-8798-3D8A5BEA487C}" destId="{0CD7A8B0-2E25-45F7-BFEE-603A14201340}" srcOrd="0" destOrd="0" presId="urn:microsoft.com/office/officeart/2005/8/layout/venn1"/>
    <dgm:cxn modelId="{B8284F19-9299-4E86-8658-A89492F647C7}" srcId="{99F2D753-2A28-4E5D-80B1-2D03C0B00613}" destId="{11EA7F89-13C8-45EF-8B60-43C5F8FFFC39}" srcOrd="2" destOrd="0" parTransId="{4C74C948-5CEA-4548-A613-8841FE2393A7}" sibTransId="{13F632B2-3A32-455C-AC7C-4856B49FD615}"/>
    <dgm:cxn modelId="{7B5418C6-748A-464C-A205-3B5DDC9AC936}" type="presOf" srcId="{568FF52B-7A69-4410-8EB0-5845A61D54FE}" destId="{6236B86A-58D5-40C3-97F8-C6D538904EC6}" srcOrd="0" destOrd="0" presId="urn:microsoft.com/office/officeart/2005/8/layout/venn1"/>
    <dgm:cxn modelId="{1CB2EF8A-E08D-4826-8208-ECCFA72875AC}" srcId="{99F2D753-2A28-4E5D-80B1-2D03C0B00613}" destId="{8AF10752-A4C4-45D4-8747-0383B3A728A8}" srcOrd="0" destOrd="0" parTransId="{EDB96D45-40D9-4F8A-A24C-7A5FE4A78222}" sibTransId="{FD47F1BE-B315-461A-B4A6-AB47042C5CBD}"/>
    <dgm:cxn modelId="{30ADDE71-F50C-4711-9711-ABDAF28D99C1}" type="presOf" srcId="{11EA7F89-13C8-45EF-8B60-43C5F8FFFC39}" destId="{A8341247-85D5-428B-995D-34BFD82697CF}" srcOrd="0" destOrd="0" presId="urn:microsoft.com/office/officeart/2005/8/layout/venn1"/>
    <dgm:cxn modelId="{C5DED919-1FD2-4445-B133-B7634681FEE5}" type="presOf" srcId="{A3EE297A-AAFF-4520-9837-179D43221BF9}" destId="{9D20052A-4C48-4A88-AD20-0D8733F24696}" srcOrd="0" destOrd="0" presId="urn:microsoft.com/office/officeart/2005/8/layout/venn1"/>
    <dgm:cxn modelId="{BB7F3681-4385-41BF-8F28-4CE24C4D5469}" srcId="{99F2D753-2A28-4E5D-80B1-2D03C0B00613}" destId="{568FF52B-7A69-4410-8EB0-5845A61D54FE}" srcOrd="1" destOrd="0" parTransId="{EE8ECA5E-D51F-4567-8B79-2CE1B76E27EB}" sibTransId="{7C944E3D-CF2B-4FEA-99D5-AA4923713040}"/>
    <dgm:cxn modelId="{EF919092-58D1-4394-B242-BD815DC1F08B}" type="presOf" srcId="{8AF10752-A4C4-45D4-8747-0383B3A728A8}" destId="{5515AB97-61FD-46F6-A3D8-2B8D67799A5C}" srcOrd="0" destOrd="0" presId="urn:microsoft.com/office/officeart/2005/8/layout/venn1"/>
    <dgm:cxn modelId="{63FF0420-CCF7-4FBA-9DCF-FE33F31E0873}" type="presOf" srcId="{4383825C-BA1A-4794-BF5E-C03C8704A4EB}" destId="{EA073017-3B5E-41A1-A768-40D83D6A6408}" srcOrd="0" destOrd="0" presId="urn:microsoft.com/office/officeart/2005/8/layout/venn1"/>
    <dgm:cxn modelId="{CBDCF296-D5A3-4D61-830F-B6144F955E4C}" srcId="{99F2D753-2A28-4E5D-80B1-2D03C0B00613}" destId="{1E511C0C-29EE-440A-8798-3D8A5BEA487C}" srcOrd="3" destOrd="0" parTransId="{87B11212-76DD-4D0E-908D-2B2B8EC20035}" sibTransId="{7022CC5E-3714-4A6E-986D-644010326F49}"/>
    <dgm:cxn modelId="{B34BA930-0C75-4576-835B-4DD0D99D742C}" srcId="{99F2D753-2A28-4E5D-80B1-2D03C0B00613}" destId="{4383825C-BA1A-4794-BF5E-C03C8704A4EB}" srcOrd="5" destOrd="0" parTransId="{3ED69222-273F-406C-A155-45F96DECFD3D}" sibTransId="{7220CB5E-626A-41FC-A8FA-F58F3851722A}"/>
    <dgm:cxn modelId="{BF1FE58D-117D-4998-A356-404AB0559B61}" srcId="{99F2D753-2A28-4E5D-80B1-2D03C0B00613}" destId="{F1EB5205-8FD8-42BF-B31C-CFB765C8FEA7}" srcOrd="4" destOrd="0" parTransId="{0C0CAAA9-215F-44DC-AB9F-2418139BCF87}" sibTransId="{05B5BCD9-4F29-4D52-969D-FBF7DAA50E03}"/>
    <dgm:cxn modelId="{83F05ECB-A145-40B1-9F1F-69727BA9787E}" type="presParOf" srcId="{057CF10C-7E9A-44A3-9BE2-12C7D9FADFFC}" destId="{8F1FAC79-8823-41ED-A5E7-3B2DB1D1BC29}" srcOrd="0" destOrd="0" presId="urn:microsoft.com/office/officeart/2005/8/layout/venn1"/>
    <dgm:cxn modelId="{4346539D-7A9E-4F53-8167-581C60930843}" type="presParOf" srcId="{057CF10C-7E9A-44A3-9BE2-12C7D9FADFFC}" destId="{5515AB97-61FD-46F6-A3D8-2B8D67799A5C}" srcOrd="1" destOrd="0" presId="urn:microsoft.com/office/officeart/2005/8/layout/venn1"/>
    <dgm:cxn modelId="{784EDD95-C4E6-47A4-BF66-D12B8BD2F180}" type="presParOf" srcId="{057CF10C-7E9A-44A3-9BE2-12C7D9FADFFC}" destId="{906419E9-8BE7-435A-BD76-B649A9DF043C}" srcOrd="2" destOrd="0" presId="urn:microsoft.com/office/officeart/2005/8/layout/venn1"/>
    <dgm:cxn modelId="{99F2D43D-DAED-4B10-BE81-0442D9432E07}" type="presParOf" srcId="{057CF10C-7E9A-44A3-9BE2-12C7D9FADFFC}" destId="{6236B86A-58D5-40C3-97F8-C6D538904EC6}" srcOrd="3" destOrd="0" presId="urn:microsoft.com/office/officeart/2005/8/layout/venn1"/>
    <dgm:cxn modelId="{BC181923-C84B-494F-BEC8-73FFCE9AEEB4}" type="presParOf" srcId="{057CF10C-7E9A-44A3-9BE2-12C7D9FADFFC}" destId="{D3778014-55B0-4E3F-B846-46F351B8C2CA}" srcOrd="4" destOrd="0" presId="urn:microsoft.com/office/officeart/2005/8/layout/venn1"/>
    <dgm:cxn modelId="{EDB662C1-2636-4E0D-B633-B86DB36EBA94}" type="presParOf" srcId="{057CF10C-7E9A-44A3-9BE2-12C7D9FADFFC}" destId="{A8341247-85D5-428B-995D-34BFD82697CF}" srcOrd="5" destOrd="0" presId="urn:microsoft.com/office/officeart/2005/8/layout/venn1"/>
    <dgm:cxn modelId="{3719C318-4C4E-40D4-965E-0808B42EB402}" type="presParOf" srcId="{057CF10C-7E9A-44A3-9BE2-12C7D9FADFFC}" destId="{8DB11F94-5CA6-45E8-854F-E754688B53BA}" srcOrd="6" destOrd="0" presId="urn:microsoft.com/office/officeart/2005/8/layout/venn1"/>
    <dgm:cxn modelId="{1B574A87-1645-4D0F-BD72-3CBC649271D1}" type="presParOf" srcId="{057CF10C-7E9A-44A3-9BE2-12C7D9FADFFC}" destId="{0CD7A8B0-2E25-45F7-BFEE-603A14201340}" srcOrd="7" destOrd="0" presId="urn:microsoft.com/office/officeart/2005/8/layout/venn1"/>
    <dgm:cxn modelId="{4402C3AE-AB2D-47AD-B754-6CC1446AE472}" type="presParOf" srcId="{057CF10C-7E9A-44A3-9BE2-12C7D9FADFFC}" destId="{0033421B-23D5-4719-B7A5-AC6BF9EE2567}" srcOrd="8" destOrd="0" presId="urn:microsoft.com/office/officeart/2005/8/layout/venn1"/>
    <dgm:cxn modelId="{8037319D-F817-4DB6-B48A-35C4EAD0B9E5}" type="presParOf" srcId="{057CF10C-7E9A-44A3-9BE2-12C7D9FADFFC}" destId="{BF91EA11-3038-4AFD-B8AA-93BA3701BC81}" srcOrd="9" destOrd="0" presId="urn:microsoft.com/office/officeart/2005/8/layout/venn1"/>
    <dgm:cxn modelId="{5665881C-3C07-4D6D-96D8-C9D10927E8ED}" type="presParOf" srcId="{057CF10C-7E9A-44A3-9BE2-12C7D9FADFFC}" destId="{DCA11A7E-5463-4078-B93F-1FC69019904A}" srcOrd="10" destOrd="0" presId="urn:microsoft.com/office/officeart/2005/8/layout/venn1"/>
    <dgm:cxn modelId="{F32ADF0B-A62E-4785-A548-A108358F0423}" type="presParOf" srcId="{057CF10C-7E9A-44A3-9BE2-12C7D9FADFFC}" destId="{EA073017-3B5E-41A1-A768-40D83D6A6408}" srcOrd="11" destOrd="0" presId="urn:microsoft.com/office/officeart/2005/8/layout/venn1"/>
    <dgm:cxn modelId="{FDEFD061-27E1-440B-A44F-45ED75DA304E}" type="presParOf" srcId="{057CF10C-7E9A-44A3-9BE2-12C7D9FADFFC}" destId="{7332F3A9-9DE3-4F66-A3F6-BD4EDDAA9181}" srcOrd="12" destOrd="0" presId="urn:microsoft.com/office/officeart/2005/8/layout/venn1"/>
    <dgm:cxn modelId="{61476EAB-5772-4CCB-B8C4-F2A000483AD9}" type="presParOf" srcId="{057CF10C-7E9A-44A3-9BE2-12C7D9FADFFC}" destId="{9D20052A-4C48-4A88-AD20-0D8733F24696}"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BF7A0D-D15C-41D2-B281-294EFB2A0372}" type="doc">
      <dgm:prSet loTypeId="urn:microsoft.com/office/officeart/2005/8/layout/cycle2" loCatId="cycle" qsTypeId="urn:microsoft.com/office/officeart/2005/8/quickstyle/simple1" qsCatId="simple" csTypeId="urn:microsoft.com/office/officeart/2005/8/colors/colorful2" csCatId="colorful"/>
      <dgm:spPr/>
      <dgm:t>
        <a:bodyPr/>
        <a:lstStyle/>
        <a:p>
          <a:endParaRPr lang="es-PE"/>
        </a:p>
      </dgm:t>
    </dgm:pt>
    <dgm:pt modelId="{A0A2091B-242E-4A8B-B83A-CE4E9368D25B}">
      <dgm:prSet custT="1"/>
      <dgm:spPr/>
      <dgm:t>
        <a:bodyPr/>
        <a:lstStyle/>
        <a:p>
          <a:pPr rtl="0"/>
          <a:r>
            <a:rPr lang="es-PE" sz="1400" dirty="0" smtClean="0">
              <a:latin typeface="Arial" pitchFamily="34" charset="0"/>
              <a:cs typeface="Arial" pitchFamily="34" charset="0"/>
            </a:rPr>
            <a:t>Publicidad</a:t>
          </a:r>
          <a:r>
            <a:rPr lang="es-PE" sz="1100" dirty="0" smtClean="0"/>
            <a:t> </a:t>
          </a:r>
          <a:endParaRPr lang="es-PE" sz="1100" dirty="0"/>
        </a:p>
      </dgm:t>
    </dgm:pt>
    <dgm:pt modelId="{95A93715-3E90-4AE8-8233-844E1DAC6ED0}" type="parTrans" cxnId="{5F75545D-9663-40D0-BD2A-955F3373B74C}">
      <dgm:prSet/>
      <dgm:spPr/>
      <dgm:t>
        <a:bodyPr/>
        <a:lstStyle/>
        <a:p>
          <a:endParaRPr lang="es-PE"/>
        </a:p>
      </dgm:t>
    </dgm:pt>
    <dgm:pt modelId="{7E475BA7-4587-4E53-9172-E1B60571CBD8}" type="sibTrans" cxnId="{5F75545D-9663-40D0-BD2A-955F3373B74C}">
      <dgm:prSet/>
      <dgm:spPr/>
      <dgm:t>
        <a:bodyPr/>
        <a:lstStyle/>
        <a:p>
          <a:endParaRPr lang="es-PE"/>
        </a:p>
      </dgm:t>
    </dgm:pt>
    <dgm:pt modelId="{6E9154F6-CF48-4510-A57D-B33EB921680B}">
      <dgm:prSet custT="1"/>
      <dgm:spPr/>
      <dgm:t>
        <a:bodyPr/>
        <a:lstStyle/>
        <a:p>
          <a:pPr rtl="0"/>
          <a:r>
            <a:rPr lang="es-PE" sz="1600" dirty="0" smtClean="0"/>
            <a:t>Venta personal</a:t>
          </a:r>
          <a:endParaRPr lang="es-PE" sz="1600" dirty="0"/>
        </a:p>
      </dgm:t>
    </dgm:pt>
    <dgm:pt modelId="{A52720B1-0C61-4BAA-B4EF-29D7D5758873}" type="parTrans" cxnId="{97921B02-19E9-4895-8272-486CA7604E8E}">
      <dgm:prSet/>
      <dgm:spPr/>
      <dgm:t>
        <a:bodyPr/>
        <a:lstStyle/>
        <a:p>
          <a:endParaRPr lang="es-PE"/>
        </a:p>
      </dgm:t>
    </dgm:pt>
    <dgm:pt modelId="{F52CDBF4-8F5B-4181-B0CE-7F55FD1EDA61}" type="sibTrans" cxnId="{97921B02-19E9-4895-8272-486CA7604E8E}">
      <dgm:prSet/>
      <dgm:spPr/>
      <dgm:t>
        <a:bodyPr/>
        <a:lstStyle/>
        <a:p>
          <a:endParaRPr lang="es-PE"/>
        </a:p>
      </dgm:t>
    </dgm:pt>
    <dgm:pt modelId="{EB019B7F-324D-4F00-8C65-5F3013FE8CA9}">
      <dgm:prSet custT="1"/>
      <dgm:spPr/>
      <dgm:t>
        <a:bodyPr/>
        <a:lstStyle/>
        <a:p>
          <a:pPr rtl="0"/>
          <a:r>
            <a:rPr lang="es-PE" sz="1200" dirty="0" smtClean="0"/>
            <a:t>Promoción de ventas </a:t>
          </a:r>
          <a:endParaRPr lang="es-PE" sz="1200" dirty="0"/>
        </a:p>
      </dgm:t>
    </dgm:pt>
    <dgm:pt modelId="{79A36EB8-400B-40EE-8580-58AF1718F0B2}" type="parTrans" cxnId="{464526DE-65D0-4192-BEA2-04698172B675}">
      <dgm:prSet/>
      <dgm:spPr/>
      <dgm:t>
        <a:bodyPr/>
        <a:lstStyle/>
        <a:p>
          <a:endParaRPr lang="es-PE"/>
        </a:p>
      </dgm:t>
    </dgm:pt>
    <dgm:pt modelId="{1B3C819D-7FD1-44F6-BB1F-9D4400BF9EE3}" type="sibTrans" cxnId="{464526DE-65D0-4192-BEA2-04698172B675}">
      <dgm:prSet/>
      <dgm:spPr/>
      <dgm:t>
        <a:bodyPr/>
        <a:lstStyle/>
        <a:p>
          <a:endParaRPr lang="es-PE"/>
        </a:p>
      </dgm:t>
    </dgm:pt>
    <dgm:pt modelId="{024A80EA-3187-4087-9FE9-74D0FE08722F}">
      <dgm:prSet custT="1"/>
      <dgm:spPr/>
      <dgm:t>
        <a:bodyPr/>
        <a:lstStyle/>
        <a:p>
          <a:pPr algn="just" rtl="0"/>
          <a:r>
            <a:rPr lang="es-PE" sz="1400" dirty="0" smtClean="0"/>
            <a:t>Relaciones publicas</a:t>
          </a:r>
          <a:endParaRPr lang="es-PE" sz="1400" dirty="0"/>
        </a:p>
      </dgm:t>
    </dgm:pt>
    <dgm:pt modelId="{7320225D-B170-4F6E-99DB-344949CDEA2E}" type="parTrans" cxnId="{36A23FA3-C1FD-488E-907C-B4367CA991E1}">
      <dgm:prSet/>
      <dgm:spPr/>
      <dgm:t>
        <a:bodyPr/>
        <a:lstStyle/>
        <a:p>
          <a:endParaRPr lang="es-PE"/>
        </a:p>
      </dgm:t>
    </dgm:pt>
    <dgm:pt modelId="{52A958BA-A566-433E-89DA-A90DF4D26EB5}" type="sibTrans" cxnId="{36A23FA3-C1FD-488E-907C-B4367CA991E1}">
      <dgm:prSet/>
      <dgm:spPr/>
      <dgm:t>
        <a:bodyPr/>
        <a:lstStyle/>
        <a:p>
          <a:endParaRPr lang="es-PE"/>
        </a:p>
      </dgm:t>
    </dgm:pt>
    <dgm:pt modelId="{61BAD036-9174-4B7B-8E6E-21C1A9894863}">
      <dgm:prSet custT="1"/>
      <dgm:spPr/>
      <dgm:t>
        <a:bodyPr/>
        <a:lstStyle/>
        <a:p>
          <a:pPr rtl="0"/>
          <a:r>
            <a:rPr lang="es-PE" sz="1400" dirty="0" smtClean="0"/>
            <a:t>Tele mercadeo</a:t>
          </a:r>
          <a:endParaRPr lang="es-PE" sz="1400" dirty="0"/>
        </a:p>
      </dgm:t>
    </dgm:pt>
    <dgm:pt modelId="{0767E50E-581D-4950-BD33-96CD20E963C5}" type="parTrans" cxnId="{39C0944E-1D7C-4696-A123-0C99A0C7AFEC}">
      <dgm:prSet/>
      <dgm:spPr/>
      <dgm:t>
        <a:bodyPr/>
        <a:lstStyle/>
        <a:p>
          <a:endParaRPr lang="es-PE"/>
        </a:p>
      </dgm:t>
    </dgm:pt>
    <dgm:pt modelId="{574BE0BD-053B-42ED-BD8D-55CDCDB7E55B}" type="sibTrans" cxnId="{39C0944E-1D7C-4696-A123-0C99A0C7AFEC}">
      <dgm:prSet/>
      <dgm:spPr/>
      <dgm:t>
        <a:bodyPr/>
        <a:lstStyle/>
        <a:p>
          <a:endParaRPr lang="es-PE"/>
        </a:p>
      </dgm:t>
    </dgm:pt>
    <dgm:pt modelId="{3C1A49F4-CB31-4BD0-8A54-DE3C8C560499}">
      <dgm:prSet custT="1"/>
      <dgm:spPr/>
      <dgm:t>
        <a:bodyPr/>
        <a:lstStyle/>
        <a:p>
          <a:pPr rtl="0"/>
          <a:r>
            <a:rPr lang="es-PE" sz="1400" dirty="0" smtClean="0"/>
            <a:t>propagand</a:t>
          </a:r>
          <a:r>
            <a:rPr lang="es-PE" sz="1100" dirty="0" smtClean="0"/>
            <a:t>a</a:t>
          </a:r>
          <a:endParaRPr lang="es-PE" sz="1100" dirty="0"/>
        </a:p>
      </dgm:t>
    </dgm:pt>
    <dgm:pt modelId="{72C8FC8B-1888-48BF-A838-45A3B825F843}" type="parTrans" cxnId="{737637DF-06A5-4708-961E-E8C43E8518CE}">
      <dgm:prSet/>
      <dgm:spPr/>
      <dgm:t>
        <a:bodyPr/>
        <a:lstStyle/>
        <a:p>
          <a:endParaRPr lang="es-PE"/>
        </a:p>
      </dgm:t>
    </dgm:pt>
    <dgm:pt modelId="{59311826-6F04-4B4C-85B9-B5908CDB0A5F}" type="sibTrans" cxnId="{737637DF-06A5-4708-961E-E8C43E8518CE}">
      <dgm:prSet/>
      <dgm:spPr/>
      <dgm:t>
        <a:bodyPr/>
        <a:lstStyle/>
        <a:p>
          <a:endParaRPr lang="es-PE"/>
        </a:p>
      </dgm:t>
    </dgm:pt>
    <dgm:pt modelId="{55973DD5-6343-41AA-86F4-FA8A22C4A419}" type="pres">
      <dgm:prSet presAssocID="{29BF7A0D-D15C-41D2-B281-294EFB2A0372}" presName="cycle" presStyleCnt="0">
        <dgm:presLayoutVars>
          <dgm:dir/>
          <dgm:resizeHandles val="exact"/>
        </dgm:presLayoutVars>
      </dgm:prSet>
      <dgm:spPr/>
      <dgm:t>
        <a:bodyPr/>
        <a:lstStyle/>
        <a:p>
          <a:endParaRPr lang="es-PE"/>
        </a:p>
      </dgm:t>
    </dgm:pt>
    <dgm:pt modelId="{EA28535A-1760-4FA1-9E5A-C3978F36EC7A}" type="pres">
      <dgm:prSet presAssocID="{A0A2091B-242E-4A8B-B83A-CE4E9368D25B}" presName="node" presStyleLbl="node1" presStyleIdx="0" presStyleCnt="6">
        <dgm:presLayoutVars>
          <dgm:bulletEnabled val="1"/>
        </dgm:presLayoutVars>
      </dgm:prSet>
      <dgm:spPr/>
      <dgm:t>
        <a:bodyPr/>
        <a:lstStyle/>
        <a:p>
          <a:endParaRPr lang="es-PE"/>
        </a:p>
      </dgm:t>
    </dgm:pt>
    <dgm:pt modelId="{FCDCD2E0-351F-4006-AE25-A6A40DFE6B3B}" type="pres">
      <dgm:prSet presAssocID="{7E475BA7-4587-4E53-9172-E1B60571CBD8}" presName="sibTrans" presStyleLbl="sibTrans2D1" presStyleIdx="0" presStyleCnt="6"/>
      <dgm:spPr/>
      <dgm:t>
        <a:bodyPr/>
        <a:lstStyle/>
        <a:p>
          <a:endParaRPr lang="es-PE"/>
        </a:p>
      </dgm:t>
    </dgm:pt>
    <dgm:pt modelId="{9BF499BD-D7A1-45C9-B82A-BD8519C18A16}" type="pres">
      <dgm:prSet presAssocID="{7E475BA7-4587-4E53-9172-E1B60571CBD8}" presName="connectorText" presStyleLbl="sibTrans2D1" presStyleIdx="0" presStyleCnt="6"/>
      <dgm:spPr/>
      <dgm:t>
        <a:bodyPr/>
        <a:lstStyle/>
        <a:p>
          <a:endParaRPr lang="es-PE"/>
        </a:p>
      </dgm:t>
    </dgm:pt>
    <dgm:pt modelId="{43E09483-2395-45A1-B7DD-F16F396B5090}" type="pres">
      <dgm:prSet presAssocID="{6E9154F6-CF48-4510-A57D-B33EB921680B}" presName="node" presStyleLbl="node1" presStyleIdx="1" presStyleCnt="6">
        <dgm:presLayoutVars>
          <dgm:bulletEnabled val="1"/>
        </dgm:presLayoutVars>
      </dgm:prSet>
      <dgm:spPr/>
      <dgm:t>
        <a:bodyPr/>
        <a:lstStyle/>
        <a:p>
          <a:endParaRPr lang="es-PE"/>
        </a:p>
      </dgm:t>
    </dgm:pt>
    <dgm:pt modelId="{3CBBB62C-2460-4B32-88D8-CF46596CAC94}" type="pres">
      <dgm:prSet presAssocID="{F52CDBF4-8F5B-4181-B0CE-7F55FD1EDA61}" presName="sibTrans" presStyleLbl="sibTrans2D1" presStyleIdx="1" presStyleCnt="6"/>
      <dgm:spPr/>
      <dgm:t>
        <a:bodyPr/>
        <a:lstStyle/>
        <a:p>
          <a:endParaRPr lang="es-PE"/>
        </a:p>
      </dgm:t>
    </dgm:pt>
    <dgm:pt modelId="{77350886-400C-4635-A11B-6645341C22AB}" type="pres">
      <dgm:prSet presAssocID="{F52CDBF4-8F5B-4181-B0CE-7F55FD1EDA61}" presName="connectorText" presStyleLbl="sibTrans2D1" presStyleIdx="1" presStyleCnt="6"/>
      <dgm:spPr/>
      <dgm:t>
        <a:bodyPr/>
        <a:lstStyle/>
        <a:p>
          <a:endParaRPr lang="es-PE"/>
        </a:p>
      </dgm:t>
    </dgm:pt>
    <dgm:pt modelId="{9530CA11-DCD2-43C0-8C83-7BBA23862B8F}" type="pres">
      <dgm:prSet presAssocID="{EB019B7F-324D-4F00-8C65-5F3013FE8CA9}" presName="node" presStyleLbl="node1" presStyleIdx="2" presStyleCnt="6">
        <dgm:presLayoutVars>
          <dgm:bulletEnabled val="1"/>
        </dgm:presLayoutVars>
      </dgm:prSet>
      <dgm:spPr/>
      <dgm:t>
        <a:bodyPr/>
        <a:lstStyle/>
        <a:p>
          <a:endParaRPr lang="es-PE"/>
        </a:p>
      </dgm:t>
    </dgm:pt>
    <dgm:pt modelId="{A040230A-3ECA-4B28-8700-7E4AAAC21C8B}" type="pres">
      <dgm:prSet presAssocID="{1B3C819D-7FD1-44F6-BB1F-9D4400BF9EE3}" presName="sibTrans" presStyleLbl="sibTrans2D1" presStyleIdx="2" presStyleCnt="6"/>
      <dgm:spPr/>
      <dgm:t>
        <a:bodyPr/>
        <a:lstStyle/>
        <a:p>
          <a:endParaRPr lang="es-PE"/>
        </a:p>
      </dgm:t>
    </dgm:pt>
    <dgm:pt modelId="{F4823282-4515-4EA1-B7E0-88F8632A7889}" type="pres">
      <dgm:prSet presAssocID="{1B3C819D-7FD1-44F6-BB1F-9D4400BF9EE3}" presName="connectorText" presStyleLbl="sibTrans2D1" presStyleIdx="2" presStyleCnt="6"/>
      <dgm:spPr/>
      <dgm:t>
        <a:bodyPr/>
        <a:lstStyle/>
        <a:p>
          <a:endParaRPr lang="es-PE"/>
        </a:p>
      </dgm:t>
    </dgm:pt>
    <dgm:pt modelId="{7A58E443-7339-41AC-9204-98ABF66CED45}" type="pres">
      <dgm:prSet presAssocID="{024A80EA-3187-4087-9FE9-74D0FE08722F}" presName="node" presStyleLbl="node1" presStyleIdx="3" presStyleCnt="6">
        <dgm:presLayoutVars>
          <dgm:bulletEnabled val="1"/>
        </dgm:presLayoutVars>
      </dgm:prSet>
      <dgm:spPr/>
      <dgm:t>
        <a:bodyPr/>
        <a:lstStyle/>
        <a:p>
          <a:endParaRPr lang="es-PE"/>
        </a:p>
      </dgm:t>
    </dgm:pt>
    <dgm:pt modelId="{74B401F3-CE62-4E50-B0EE-A6A59BFFD572}" type="pres">
      <dgm:prSet presAssocID="{52A958BA-A566-433E-89DA-A90DF4D26EB5}" presName="sibTrans" presStyleLbl="sibTrans2D1" presStyleIdx="3" presStyleCnt="6"/>
      <dgm:spPr/>
      <dgm:t>
        <a:bodyPr/>
        <a:lstStyle/>
        <a:p>
          <a:endParaRPr lang="es-PE"/>
        </a:p>
      </dgm:t>
    </dgm:pt>
    <dgm:pt modelId="{0950C5BB-9A10-42FA-994B-F803BF1B57CD}" type="pres">
      <dgm:prSet presAssocID="{52A958BA-A566-433E-89DA-A90DF4D26EB5}" presName="connectorText" presStyleLbl="sibTrans2D1" presStyleIdx="3" presStyleCnt="6"/>
      <dgm:spPr/>
      <dgm:t>
        <a:bodyPr/>
        <a:lstStyle/>
        <a:p>
          <a:endParaRPr lang="es-PE"/>
        </a:p>
      </dgm:t>
    </dgm:pt>
    <dgm:pt modelId="{47DD4E56-83EF-42DF-B8AB-BA8105210448}" type="pres">
      <dgm:prSet presAssocID="{61BAD036-9174-4B7B-8E6E-21C1A9894863}" presName="node" presStyleLbl="node1" presStyleIdx="4" presStyleCnt="6">
        <dgm:presLayoutVars>
          <dgm:bulletEnabled val="1"/>
        </dgm:presLayoutVars>
      </dgm:prSet>
      <dgm:spPr/>
      <dgm:t>
        <a:bodyPr/>
        <a:lstStyle/>
        <a:p>
          <a:endParaRPr lang="es-PE"/>
        </a:p>
      </dgm:t>
    </dgm:pt>
    <dgm:pt modelId="{3147EF5F-08AA-4C2D-9B0C-36949191D1A2}" type="pres">
      <dgm:prSet presAssocID="{574BE0BD-053B-42ED-BD8D-55CDCDB7E55B}" presName="sibTrans" presStyleLbl="sibTrans2D1" presStyleIdx="4" presStyleCnt="6"/>
      <dgm:spPr/>
      <dgm:t>
        <a:bodyPr/>
        <a:lstStyle/>
        <a:p>
          <a:endParaRPr lang="es-PE"/>
        </a:p>
      </dgm:t>
    </dgm:pt>
    <dgm:pt modelId="{4C5417AF-6249-4914-8B3C-B1F00AC93FD7}" type="pres">
      <dgm:prSet presAssocID="{574BE0BD-053B-42ED-BD8D-55CDCDB7E55B}" presName="connectorText" presStyleLbl="sibTrans2D1" presStyleIdx="4" presStyleCnt="6"/>
      <dgm:spPr/>
      <dgm:t>
        <a:bodyPr/>
        <a:lstStyle/>
        <a:p>
          <a:endParaRPr lang="es-PE"/>
        </a:p>
      </dgm:t>
    </dgm:pt>
    <dgm:pt modelId="{9527DE68-B469-466F-A9A1-75CEC6E6065B}" type="pres">
      <dgm:prSet presAssocID="{3C1A49F4-CB31-4BD0-8A54-DE3C8C560499}" presName="node" presStyleLbl="node1" presStyleIdx="5" presStyleCnt="6">
        <dgm:presLayoutVars>
          <dgm:bulletEnabled val="1"/>
        </dgm:presLayoutVars>
      </dgm:prSet>
      <dgm:spPr/>
      <dgm:t>
        <a:bodyPr/>
        <a:lstStyle/>
        <a:p>
          <a:endParaRPr lang="es-PE"/>
        </a:p>
      </dgm:t>
    </dgm:pt>
    <dgm:pt modelId="{4200B476-C6C8-4A16-8571-82A4A2A85B3E}" type="pres">
      <dgm:prSet presAssocID="{59311826-6F04-4B4C-85B9-B5908CDB0A5F}" presName="sibTrans" presStyleLbl="sibTrans2D1" presStyleIdx="5" presStyleCnt="6"/>
      <dgm:spPr/>
      <dgm:t>
        <a:bodyPr/>
        <a:lstStyle/>
        <a:p>
          <a:endParaRPr lang="es-PE"/>
        </a:p>
      </dgm:t>
    </dgm:pt>
    <dgm:pt modelId="{90D8E0C1-0DBA-4187-854F-8592F2AFA37B}" type="pres">
      <dgm:prSet presAssocID="{59311826-6F04-4B4C-85B9-B5908CDB0A5F}" presName="connectorText" presStyleLbl="sibTrans2D1" presStyleIdx="5" presStyleCnt="6"/>
      <dgm:spPr/>
      <dgm:t>
        <a:bodyPr/>
        <a:lstStyle/>
        <a:p>
          <a:endParaRPr lang="es-PE"/>
        </a:p>
      </dgm:t>
    </dgm:pt>
  </dgm:ptLst>
  <dgm:cxnLst>
    <dgm:cxn modelId="{05D86605-5C1F-40C1-8951-395AA605FA51}" type="presOf" srcId="{52A958BA-A566-433E-89DA-A90DF4D26EB5}" destId="{74B401F3-CE62-4E50-B0EE-A6A59BFFD572}" srcOrd="0" destOrd="0" presId="urn:microsoft.com/office/officeart/2005/8/layout/cycle2"/>
    <dgm:cxn modelId="{B8975542-80A7-428D-B35A-E855ADDFC936}" type="presOf" srcId="{29BF7A0D-D15C-41D2-B281-294EFB2A0372}" destId="{55973DD5-6343-41AA-86F4-FA8A22C4A419}" srcOrd="0" destOrd="0" presId="urn:microsoft.com/office/officeart/2005/8/layout/cycle2"/>
    <dgm:cxn modelId="{F0171AF2-AE74-48AA-8C0C-F5C55B73B02B}" type="presOf" srcId="{59311826-6F04-4B4C-85B9-B5908CDB0A5F}" destId="{90D8E0C1-0DBA-4187-854F-8592F2AFA37B}" srcOrd="1" destOrd="0" presId="urn:microsoft.com/office/officeart/2005/8/layout/cycle2"/>
    <dgm:cxn modelId="{464526DE-65D0-4192-BEA2-04698172B675}" srcId="{29BF7A0D-D15C-41D2-B281-294EFB2A0372}" destId="{EB019B7F-324D-4F00-8C65-5F3013FE8CA9}" srcOrd="2" destOrd="0" parTransId="{79A36EB8-400B-40EE-8580-58AF1718F0B2}" sibTransId="{1B3C819D-7FD1-44F6-BB1F-9D4400BF9EE3}"/>
    <dgm:cxn modelId="{0BFC9F63-FFA3-4B8B-8BBE-169943D81CCB}" type="presOf" srcId="{1B3C819D-7FD1-44F6-BB1F-9D4400BF9EE3}" destId="{A040230A-3ECA-4B28-8700-7E4AAAC21C8B}" srcOrd="0" destOrd="0" presId="urn:microsoft.com/office/officeart/2005/8/layout/cycle2"/>
    <dgm:cxn modelId="{737637DF-06A5-4708-961E-E8C43E8518CE}" srcId="{29BF7A0D-D15C-41D2-B281-294EFB2A0372}" destId="{3C1A49F4-CB31-4BD0-8A54-DE3C8C560499}" srcOrd="5" destOrd="0" parTransId="{72C8FC8B-1888-48BF-A838-45A3B825F843}" sibTransId="{59311826-6F04-4B4C-85B9-B5908CDB0A5F}"/>
    <dgm:cxn modelId="{39C0944E-1D7C-4696-A123-0C99A0C7AFEC}" srcId="{29BF7A0D-D15C-41D2-B281-294EFB2A0372}" destId="{61BAD036-9174-4B7B-8E6E-21C1A9894863}" srcOrd="4" destOrd="0" parTransId="{0767E50E-581D-4950-BD33-96CD20E963C5}" sibTransId="{574BE0BD-053B-42ED-BD8D-55CDCDB7E55B}"/>
    <dgm:cxn modelId="{36A23FA3-C1FD-488E-907C-B4367CA991E1}" srcId="{29BF7A0D-D15C-41D2-B281-294EFB2A0372}" destId="{024A80EA-3187-4087-9FE9-74D0FE08722F}" srcOrd="3" destOrd="0" parTransId="{7320225D-B170-4F6E-99DB-344949CDEA2E}" sibTransId="{52A958BA-A566-433E-89DA-A90DF4D26EB5}"/>
    <dgm:cxn modelId="{7146FB97-54D8-4C56-BA71-15BF76FAC215}" type="presOf" srcId="{F52CDBF4-8F5B-4181-B0CE-7F55FD1EDA61}" destId="{3CBBB62C-2460-4B32-88D8-CF46596CAC94}" srcOrd="0" destOrd="0" presId="urn:microsoft.com/office/officeart/2005/8/layout/cycle2"/>
    <dgm:cxn modelId="{459118FD-FDE2-463F-B3E5-D1B3509C30BE}" type="presOf" srcId="{574BE0BD-053B-42ED-BD8D-55CDCDB7E55B}" destId="{4C5417AF-6249-4914-8B3C-B1F00AC93FD7}" srcOrd="1" destOrd="0" presId="urn:microsoft.com/office/officeart/2005/8/layout/cycle2"/>
    <dgm:cxn modelId="{06BDB669-4A5B-4A6A-9355-43CECAAAD500}" type="presOf" srcId="{A0A2091B-242E-4A8B-B83A-CE4E9368D25B}" destId="{EA28535A-1760-4FA1-9E5A-C3978F36EC7A}" srcOrd="0" destOrd="0" presId="urn:microsoft.com/office/officeart/2005/8/layout/cycle2"/>
    <dgm:cxn modelId="{904242E4-7475-41CD-903E-C5D141B87CE4}" type="presOf" srcId="{574BE0BD-053B-42ED-BD8D-55CDCDB7E55B}" destId="{3147EF5F-08AA-4C2D-9B0C-36949191D1A2}" srcOrd="0" destOrd="0" presId="urn:microsoft.com/office/officeart/2005/8/layout/cycle2"/>
    <dgm:cxn modelId="{F180E14F-59ED-4228-9519-DA89F79E62B0}" type="presOf" srcId="{EB019B7F-324D-4F00-8C65-5F3013FE8CA9}" destId="{9530CA11-DCD2-43C0-8C83-7BBA23862B8F}" srcOrd="0" destOrd="0" presId="urn:microsoft.com/office/officeart/2005/8/layout/cycle2"/>
    <dgm:cxn modelId="{1E3376FB-25A8-4CB3-9BAA-D2542DA831BB}" type="presOf" srcId="{1B3C819D-7FD1-44F6-BB1F-9D4400BF9EE3}" destId="{F4823282-4515-4EA1-B7E0-88F8632A7889}" srcOrd="1" destOrd="0" presId="urn:microsoft.com/office/officeart/2005/8/layout/cycle2"/>
    <dgm:cxn modelId="{06ECBDA8-6CCD-4214-8A83-156EA0582064}" type="presOf" srcId="{59311826-6F04-4B4C-85B9-B5908CDB0A5F}" destId="{4200B476-C6C8-4A16-8571-82A4A2A85B3E}" srcOrd="0" destOrd="0" presId="urn:microsoft.com/office/officeart/2005/8/layout/cycle2"/>
    <dgm:cxn modelId="{505A3E49-729D-42A2-941A-9E4B44E6D631}" type="presOf" srcId="{6E9154F6-CF48-4510-A57D-B33EB921680B}" destId="{43E09483-2395-45A1-B7DD-F16F396B5090}" srcOrd="0" destOrd="0" presId="urn:microsoft.com/office/officeart/2005/8/layout/cycle2"/>
    <dgm:cxn modelId="{5F75545D-9663-40D0-BD2A-955F3373B74C}" srcId="{29BF7A0D-D15C-41D2-B281-294EFB2A0372}" destId="{A0A2091B-242E-4A8B-B83A-CE4E9368D25B}" srcOrd="0" destOrd="0" parTransId="{95A93715-3E90-4AE8-8233-844E1DAC6ED0}" sibTransId="{7E475BA7-4587-4E53-9172-E1B60571CBD8}"/>
    <dgm:cxn modelId="{1A7DCA40-1503-4B97-9FBC-6DE393DB32CD}" type="presOf" srcId="{7E475BA7-4587-4E53-9172-E1B60571CBD8}" destId="{9BF499BD-D7A1-45C9-B82A-BD8519C18A16}" srcOrd="1" destOrd="0" presId="urn:microsoft.com/office/officeart/2005/8/layout/cycle2"/>
    <dgm:cxn modelId="{96D1FCCA-9EEE-4ABA-93C0-1DB4957EA1C5}" type="presOf" srcId="{F52CDBF4-8F5B-4181-B0CE-7F55FD1EDA61}" destId="{77350886-400C-4635-A11B-6645341C22AB}" srcOrd="1" destOrd="0" presId="urn:microsoft.com/office/officeart/2005/8/layout/cycle2"/>
    <dgm:cxn modelId="{D7ECA708-0C1C-4AF3-B540-787D3BD3ACD8}" type="presOf" srcId="{024A80EA-3187-4087-9FE9-74D0FE08722F}" destId="{7A58E443-7339-41AC-9204-98ABF66CED45}" srcOrd="0" destOrd="0" presId="urn:microsoft.com/office/officeart/2005/8/layout/cycle2"/>
    <dgm:cxn modelId="{3E406944-EBC8-46A0-B36F-D1D991E7AB9B}" type="presOf" srcId="{61BAD036-9174-4B7B-8E6E-21C1A9894863}" destId="{47DD4E56-83EF-42DF-B8AB-BA8105210448}" srcOrd="0" destOrd="0" presId="urn:microsoft.com/office/officeart/2005/8/layout/cycle2"/>
    <dgm:cxn modelId="{97921B02-19E9-4895-8272-486CA7604E8E}" srcId="{29BF7A0D-D15C-41D2-B281-294EFB2A0372}" destId="{6E9154F6-CF48-4510-A57D-B33EB921680B}" srcOrd="1" destOrd="0" parTransId="{A52720B1-0C61-4BAA-B4EF-29D7D5758873}" sibTransId="{F52CDBF4-8F5B-4181-B0CE-7F55FD1EDA61}"/>
    <dgm:cxn modelId="{378FD80A-E94B-4F3D-9257-67F66A5457A6}" type="presOf" srcId="{3C1A49F4-CB31-4BD0-8A54-DE3C8C560499}" destId="{9527DE68-B469-466F-A9A1-75CEC6E6065B}" srcOrd="0" destOrd="0" presId="urn:microsoft.com/office/officeart/2005/8/layout/cycle2"/>
    <dgm:cxn modelId="{9470FE69-1334-4BD0-B51D-E0F10738D69D}" type="presOf" srcId="{7E475BA7-4587-4E53-9172-E1B60571CBD8}" destId="{FCDCD2E0-351F-4006-AE25-A6A40DFE6B3B}" srcOrd="0" destOrd="0" presId="urn:microsoft.com/office/officeart/2005/8/layout/cycle2"/>
    <dgm:cxn modelId="{CA68D49B-A4AA-4C16-AF45-36D180851997}" type="presOf" srcId="{52A958BA-A566-433E-89DA-A90DF4D26EB5}" destId="{0950C5BB-9A10-42FA-994B-F803BF1B57CD}" srcOrd="1" destOrd="0" presId="urn:microsoft.com/office/officeart/2005/8/layout/cycle2"/>
    <dgm:cxn modelId="{04AE82FA-F2B3-4899-B0A2-8F7E9F463DF1}" type="presParOf" srcId="{55973DD5-6343-41AA-86F4-FA8A22C4A419}" destId="{EA28535A-1760-4FA1-9E5A-C3978F36EC7A}" srcOrd="0" destOrd="0" presId="urn:microsoft.com/office/officeart/2005/8/layout/cycle2"/>
    <dgm:cxn modelId="{6EC9AFCF-F41B-4128-8084-8CF240C0BBDD}" type="presParOf" srcId="{55973DD5-6343-41AA-86F4-FA8A22C4A419}" destId="{FCDCD2E0-351F-4006-AE25-A6A40DFE6B3B}" srcOrd="1" destOrd="0" presId="urn:microsoft.com/office/officeart/2005/8/layout/cycle2"/>
    <dgm:cxn modelId="{9243B888-82D2-4EA1-8AA3-3CE30F34A1B9}" type="presParOf" srcId="{FCDCD2E0-351F-4006-AE25-A6A40DFE6B3B}" destId="{9BF499BD-D7A1-45C9-B82A-BD8519C18A16}" srcOrd="0" destOrd="0" presId="urn:microsoft.com/office/officeart/2005/8/layout/cycle2"/>
    <dgm:cxn modelId="{B868DEE1-3523-46A4-971B-63D2249CA5E0}" type="presParOf" srcId="{55973DD5-6343-41AA-86F4-FA8A22C4A419}" destId="{43E09483-2395-45A1-B7DD-F16F396B5090}" srcOrd="2" destOrd="0" presId="urn:microsoft.com/office/officeart/2005/8/layout/cycle2"/>
    <dgm:cxn modelId="{B7D69AB5-C4C8-4DBF-A646-90AF3B1772E8}" type="presParOf" srcId="{55973DD5-6343-41AA-86F4-FA8A22C4A419}" destId="{3CBBB62C-2460-4B32-88D8-CF46596CAC94}" srcOrd="3" destOrd="0" presId="urn:microsoft.com/office/officeart/2005/8/layout/cycle2"/>
    <dgm:cxn modelId="{E5E0D3C1-9CA6-4070-99D9-97863A8A973E}" type="presParOf" srcId="{3CBBB62C-2460-4B32-88D8-CF46596CAC94}" destId="{77350886-400C-4635-A11B-6645341C22AB}" srcOrd="0" destOrd="0" presId="urn:microsoft.com/office/officeart/2005/8/layout/cycle2"/>
    <dgm:cxn modelId="{381428F3-C5F2-499F-B938-865A9236FA06}" type="presParOf" srcId="{55973DD5-6343-41AA-86F4-FA8A22C4A419}" destId="{9530CA11-DCD2-43C0-8C83-7BBA23862B8F}" srcOrd="4" destOrd="0" presId="urn:microsoft.com/office/officeart/2005/8/layout/cycle2"/>
    <dgm:cxn modelId="{813F4579-A2E6-44C0-9D40-0B1CA4F24329}" type="presParOf" srcId="{55973DD5-6343-41AA-86F4-FA8A22C4A419}" destId="{A040230A-3ECA-4B28-8700-7E4AAAC21C8B}" srcOrd="5" destOrd="0" presId="urn:microsoft.com/office/officeart/2005/8/layout/cycle2"/>
    <dgm:cxn modelId="{E44E2CF2-C092-4B2E-B17A-7997BCC26EB6}" type="presParOf" srcId="{A040230A-3ECA-4B28-8700-7E4AAAC21C8B}" destId="{F4823282-4515-4EA1-B7E0-88F8632A7889}" srcOrd="0" destOrd="0" presId="urn:microsoft.com/office/officeart/2005/8/layout/cycle2"/>
    <dgm:cxn modelId="{7DA5BB7F-C389-4F57-9296-CFBD0F8F661C}" type="presParOf" srcId="{55973DD5-6343-41AA-86F4-FA8A22C4A419}" destId="{7A58E443-7339-41AC-9204-98ABF66CED45}" srcOrd="6" destOrd="0" presId="urn:microsoft.com/office/officeart/2005/8/layout/cycle2"/>
    <dgm:cxn modelId="{38D7D80B-ACA9-4A2D-A7A4-C4E3E571924A}" type="presParOf" srcId="{55973DD5-6343-41AA-86F4-FA8A22C4A419}" destId="{74B401F3-CE62-4E50-B0EE-A6A59BFFD572}" srcOrd="7" destOrd="0" presId="urn:microsoft.com/office/officeart/2005/8/layout/cycle2"/>
    <dgm:cxn modelId="{0E80351A-A9DA-4C0C-8526-3083696454CE}" type="presParOf" srcId="{74B401F3-CE62-4E50-B0EE-A6A59BFFD572}" destId="{0950C5BB-9A10-42FA-994B-F803BF1B57CD}" srcOrd="0" destOrd="0" presId="urn:microsoft.com/office/officeart/2005/8/layout/cycle2"/>
    <dgm:cxn modelId="{A7E0C131-37DF-4869-8536-83A358449410}" type="presParOf" srcId="{55973DD5-6343-41AA-86F4-FA8A22C4A419}" destId="{47DD4E56-83EF-42DF-B8AB-BA8105210448}" srcOrd="8" destOrd="0" presId="urn:microsoft.com/office/officeart/2005/8/layout/cycle2"/>
    <dgm:cxn modelId="{F4FE28A2-B81A-4FB2-BC78-142567A9F3D5}" type="presParOf" srcId="{55973DD5-6343-41AA-86F4-FA8A22C4A419}" destId="{3147EF5F-08AA-4C2D-9B0C-36949191D1A2}" srcOrd="9" destOrd="0" presId="urn:microsoft.com/office/officeart/2005/8/layout/cycle2"/>
    <dgm:cxn modelId="{101E102C-F37C-4ACA-A0A6-84788E67F69B}" type="presParOf" srcId="{3147EF5F-08AA-4C2D-9B0C-36949191D1A2}" destId="{4C5417AF-6249-4914-8B3C-B1F00AC93FD7}" srcOrd="0" destOrd="0" presId="urn:microsoft.com/office/officeart/2005/8/layout/cycle2"/>
    <dgm:cxn modelId="{EC5A6160-DAD6-437F-B151-99FF26CDC0F5}" type="presParOf" srcId="{55973DD5-6343-41AA-86F4-FA8A22C4A419}" destId="{9527DE68-B469-466F-A9A1-75CEC6E6065B}" srcOrd="10" destOrd="0" presId="urn:microsoft.com/office/officeart/2005/8/layout/cycle2"/>
    <dgm:cxn modelId="{C38C694A-F9BA-4FB5-8F36-10F0C92AAE79}" type="presParOf" srcId="{55973DD5-6343-41AA-86F4-FA8A22C4A419}" destId="{4200B476-C6C8-4A16-8571-82A4A2A85B3E}" srcOrd="11" destOrd="0" presId="urn:microsoft.com/office/officeart/2005/8/layout/cycle2"/>
    <dgm:cxn modelId="{EDA78F5B-8615-403A-A53F-05768AA7A7ED}" type="presParOf" srcId="{4200B476-C6C8-4A16-8571-82A4A2A85B3E}" destId="{90D8E0C1-0DBA-4187-854F-8592F2AFA37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DC109B-342B-49F7-AA67-04E400A5FEDC}"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lang="es-PE"/>
        </a:p>
      </dgm:t>
    </dgm:pt>
    <dgm:pt modelId="{74158504-FA96-49BD-847C-759A4B1A92A7}">
      <dgm:prSet custT="1"/>
      <dgm:spPr/>
      <dgm:t>
        <a:bodyPr/>
        <a:lstStyle/>
        <a:p>
          <a:pPr rtl="0"/>
          <a:r>
            <a:rPr lang="es-PE" sz="1800" dirty="0" smtClean="0">
              <a:latin typeface="Arial" pitchFamily="34" charset="0"/>
              <a:cs typeface="Arial" pitchFamily="34" charset="0"/>
            </a:rPr>
            <a:t>tangible</a:t>
          </a:r>
          <a:endParaRPr lang="es-PE" sz="1800" dirty="0">
            <a:latin typeface="Arial" pitchFamily="34" charset="0"/>
            <a:cs typeface="Arial" pitchFamily="34" charset="0"/>
          </a:endParaRPr>
        </a:p>
      </dgm:t>
    </dgm:pt>
    <dgm:pt modelId="{5260F522-DB9A-4AD1-9147-EB9A94406B43}" type="parTrans" cxnId="{9F5C4AF9-D81A-42E4-A32E-0CE87923D4B3}">
      <dgm:prSet/>
      <dgm:spPr/>
      <dgm:t>
        <a:bodyPr/>
        <a:lstStyle/>
        <a:p>
          <a:endParaRPr lang="es-PE"/>
        </a:p>
      </dgm:t>
    </dgm:pt>
    <dgm:pt modelId="{94D324F3-0A31-479E-9D2D-9F708F3D6045}" type="sibTrans" cxnId="{9F5C4AF9-D81A-42E4-A32E-0CE87923D4B3}">
      <dgm:prSet/>
      <dgm:spPr/>
      <dgm:t>
        <a:bodyPr/>
        <a:lstStyle/>
        <a:p>
          <a:endParaRPr lang="es-PE"/>
        </a:p>
      </dgm:t>
    </dgm:pt>
    <dgm:pt modelId="{60AD2444-7FC6-4E04-A32F-92A299B638A0}">
      <dgm:prSet custT="1"/>
      <dgm:spPr/>
      <dgm:t>
        <a:bodyPr/>
        <a:lstStyle/>
        <a:p>
          <a:pPr rtl="0"/>
          <a:r>
            <a:rPr lang="es-PE" sz="2000" dirty="0" smtClean="0">
              <a:latin typeface="Arial" pitchFamily="34" charset="0"/>
              <a:cs typeface="Arial" pitchFamily="34" charset="0"/>
            </a:rPr>
            <a:t>intangible</a:t>
          </a:r>
          <a:endParaRPr lang="es-PE" sz="2000" dirty="0">
            <a:latin typeface="Arial" pitchFamily="34" charset="0"/>
            <a:cs typeface="Arial" pitchFamily="34" charset="0"/>
          </a:endParaRPr>
        </a:p>
      </dgm:t>
    </dgm:pt>
    <dgm:pt modelId="{DD993E7F-47F8-4383-B1B9-8D09279BB5FF}" type="parTrans" cxnId="{2D67C615-D6C3-4D86-83BD-17779EB38FC4}">
      <dgm:prSet/>
      <dgm:spPr/>
      <dgm:t>
        <a:bodyPr/>
        <a:lstStyle/>
        <a:p>
          <a:endParaRPr lang="es-PE"/>
        </a:p>
      </dgm:t>
    </dgm:pt>
    <dgm:pt modelId="{614631AA-0279-4C4B-8A9E-DA86751ECFEE}" type="sibTrans" cxnId="{2D67C615-D6C3-4D86-83BD-17779EB38FC4}">
      <dgm:prSet/>
      <dgm:spPr/>
      <dgm:t>
        <a:bodyPr/>
        <a:lstStyle/>
        <a:p>
          <a:endParaRPr lang="es-PE"/>
        </a:p>
      </dgm:t>
    </dgm:pt>
    <dgm:pt modelId="{1000772B-2FFF-4F29-A951-C67D478D6137}">
      <dgm:prSet/>
      <dgm:spPr/>
      <dgm:t>
        <a:bodyPr/>
        <a:lstStyle/>
        <a:p>
          <a:pPr rtl="0"/>
          <a:r>
            <a:rPr lang="es-PE" dirty="0" smtClean="0"/>
            <a:t>psicológico </a:t>
          </a:r>
          <a:endParaRPr lang="es-PE" dirty="0"/>
        </a:p>
      </dgm:t>
    </dgm:pt>
    <dgm:pt modelId="{3D1831BF-BC44-4D57-81AA-A2F1C3879E92}" type="parTrans" cxnId="{BA8A5CE1-1802-4C80-AE11-577C9E4195A3}">
      <dgm:prSet/>
      <dgm:spPr/>
      <dgm:t>
        <a:bodyPr/>
        <a:lstStyle/>
        <a:p>
          <a:endParaRPr lang="es-PE"/>
        </a:p>
      </dgm:t>
    </dgm:pt>
    <dgm:pt modelId="{A7B99F9C-B0C3-4020-AE2F-E906A8439CBE}" type="sibTrans" cxnId="{BA8A5CE1-1802-4C80-AE11-577C9E4195A3}">
      <dgm:prSet/>
      <dgm:spPr/>
      <dgm:t>
        <a:bodyPr/>
        <a:lstStyle/>
        <a:p>
          <a:endParaRPr lang="es-PE"/>
        </a:p>
      </dgm:t>
    </dgm:pt>
    <dgm:pt modelId="{EE486562-E91D-453E-8C9F-0F8C3959530B}">
      <dgm:prSet/>
      <dgm:spPr/>
      <dgm:t>
        <a:bodyPr/>
        <a:lstStyle/>
        <a:p>
          <a:pPr rtl="0"/>
          <a:r>
            <a:rPr lang="es-PE" dirty="0" smtClean="0"/>
            <a:t>son aquellos de carácter físico: color, peso tamaño, etc.</a:t>
          </a:r>
          <a:endParaRPr lang="es-PE" dirty="0"/>
        </a:p>
      </dgm:t>
    </dgm:pt>
    <dgm:pt modelId="{765C9316-AE05-49A6-BB4D-23B80BB121F3}" type="parTrans" cxnId="{696756EB-E644-4F25-8FB3-12A3FEA362D2}">
      <dgm:prSet/>
      <dgm:spPr/>
      <dgm:t>
        <a:bodyPr/>
        <a:lstStyle/>
        <a:p>
          <a:endParaRPr lang="es-PE"/>
        </a:p>
      </dgm:t>
    </dgm:pt>
    <dgm:pt modelId="{9E7D3680-6BB4-4C96-845F-9EC195A5D66F}" type="sibTrans" cxnId="{696756EB-E644-4F25-8FB3-12A3FEA362D2}">
      <dgm:prSet/>
      <dgm:spPr/>
      <dgm:t>
        <a:bodyPr/>
        <a:lstStyle/>
        <a:p>
          <a:endParaRPr lang="es-PE"/>
        </a:p>
      </dgm:t>
    </dgm:pt>
    <dgm:pt modelId="{5873D9EB-3BA2-4DBB-94A7-098DD417F559}">
      <dgm:prSet/>
      <dgm:spPr/>
      <dgm:t>
        <a:bodyPr/>
        <a:lstStyle/>
        <a:p>
          <a:pPr rtl="0"/>
          <a:r>
            <a:rPr lang="es-PE" dirty="0" smtClean="0"/>
            <a:t>: elementos de carácter social : marca, prestigio, servicio asociado</a:t>
          </a:r>
          <a:endParaRPr lang="es-PE" dirty="0"/>
        </a:p>
      </dgm:t>
    </dgm:pt>
    <dgm:pt modelId="{50DDB9AE-1657-4A2B-8EDF-AD1520FE58F1}" type="parTrans" cxnId="{E53D8AFA-1DF1-4D0B-A954-497ED6D984DE}">
      <dgm:prSet/>
      <dgm:spPr/>
    </dgm:pt>
    <dgm:pt modelId="{4EA098E1-0CDA-4693-A991-30399C081614}" type="sibTrans" cxnId="{E53D8AFA-1DF1-4D0B-A954-497ED6D984DE}">
      <dgm:prSet/>
      <dgm:spPr/>
    </dgm:pt>
    <dgm:pt modelId="{E8A50862-E437-4325-8B64-C3489FBABB39}">
      <dgm:prSet/>
      <dgm:spPr/>
      <dgm:t>
        <a:bodyPr/>
        <a:lstStyle/>
        <a:p>
          <a:pPr rtl="0"/>
          <a:r>
            <a:rPr lang="es-PE" dirty="0" smtClean="0"/>
            <a:t>:cumplen las funciones de satisfacer al cliente, apelan a los valores que el  cliente quiere satisfacer. </a:t>
          </a:r>
          <a:endParaRPr lang="es-PE" dirty="0"/>
        </a:p>
      </dgm:t>
    </dgm:pt>
    <dgm:pt modelId="{26481613-E8C8-4AF4-B853-C71FCB99C19C}" type="parTrans" cxnId="{CEC8F24B-8B66-45F9-96CA-C5CB338BA824}">
      <dgm:prSet/>
      <dgm:spPr/>
    </dgm:pt>
    <dgm:pt modelId="{88E442F0-1E67-4805-87D1-CD0B9F784614}" type="sibTrans" cxnId="{CEC8F24B-8B66-45F9-96CA-C5CB338BA824}">
      <dgm:prSet/>
      <dgm:spPr/>
    </dgm:pt>
    <dgm:pt modelId="{7A87199E-D55B-4A48-8635-27FC9C2A8CD8}" type="pres">
      <dgm:prSet presAssocID="{27DC109B-342B-49F7-AA67-04E400A5FEDC}" presName="linearFlow" presStyleCnt="0">
        <dgm:presLayoutVars>
          <dgm:dir/>
          <dgm:animLvl val="lvl"/>
          <dgm:resizeHandles val="exact"/>
        </dgm:presLayoutVars>
      </dgm:prSet>
      <dgm:spPr/>
      <dgm:t>
        <a:bodyPr/>
        <a:lstStyle/>
        <a:p>
          <a:endParaRPr lang="es-PE"/>
        </a:p>
      </dgm:t>
    </dgm:pt>
    <dgm:pt modelId="{9147D668-A3C1-4D2C-99C1-4E454467ECCB}" type="pres">
      <dgm:prSet presAssocID="{74158504-FA96-49BD-847C-759A4B1A92A7}" presName="composite" presStyleCnt="0"/>
      <dgm:spPr/>
    </dgm:pt>
    <dgm:pt modelId="{EC22B0CD-8E39-41ED-B990-5983EE6A65B3}" type="pres">
      <dgm:prSet presAssocID="{74158504-FA96-49BD-847C-759A4B1A92A7}" presName="parentText" presStyleLbl="alignNode1" presStyleIdx="0" presStyleCnt="3">
        <dgm:presLayoutVars>
          <dgm:chMax val="1"/>
          <dgm:bulletEnabled val="1"/>
        </dgm:presLayoutVars>
      </dgm:prSet>
      <dgm:spPr/>
      <dgm:t>
        <a:bodyPr/>
        <a:lstStyle/>
        <a:p>
          <a:endParaRPr lang="es-PE"/>
        </a:p>
      </dgm:t>
    </dgm:pt>
    <dgm:pt modelId="{728D5646-8FF7-4716-B725-31ED348E0A37}" type="pres">
      <dgm:prSet presAssocID="{74158504-FA96-49BD-847C-759A4B1A92A7}" presName="descendantText" presStyleLbl="alignAcc1" presStyleIdx="0" presStyleCnt="3">
        <dgm:presLayoutVars>
          <dgm:bulletEnabled val="1"/>
        </dgm:presLayoutVars>
      </dgm:prSet>
      <dgm:spPr/>
      <dgm:t>
        <a:bodyPr/>
        <a:lstStyle/>
        <a:p>
          <a:endParaRPr lang="es-PE"/>
        </a:p>
      </dgm:t>
    </dgm:pt>
    <dgm:pt modelId="{D62F9C84-33D5-4AFE-BB49-529F38492618}" type="pres">
      <dgm:prSet presAssocID="{94D324F3-0A31-479E-9D2D-9F708F3D6045}" presName="sp" presStyleCnt="0"/>
      <dgm:spPr/>
    </dgm:pt>
    <dgm:pt modelId="{06CB7DAB-9296-4AAA-B7C5-0A0718E715E4}" type="pres">
      <dgm:prSet presAssocID="{60AD2444-7FC6-4E04-A32F-92A299B638A0}" presName="composite" presStyleCnt="0"/>
      <dgm:spPr/>
    </dgm:pt>
    <dgm:pt modelId="{C8BBF525-8A95-46C8-A189-F464B75C3CB3}" type="pres">
      <dgm:prSet presAssocID="{60AD2444-7FC6-4E04-A32F-92A299B638A0}" presName="parentText" presStyleLbl="alignNode1" presStyleIdx="1" presStyleCnt="3" custLinFactNeighborX="0" custLinFactNeighborY="518">
        <dgm:presLayoutVars>
          <dgm:chMax val="1"/>
          <dgm:bulletEnabled val="1"/>
        </dgm:presLayoutVars>
      </dgm:prSet>
      <dgm:spPr/>
      <dgm:t>
        <a:bodyPr/>
        <a:lstStyle/>
        <a:p>
          <a:endParaRPr lang="es-PE"/>
        </a:p>
      </dgm:t>
    </dgm:pt>
    <dgm:pt modelId="{074C0E9B-8D86-467E-942B-5B5D28F8B221}" type="pres">
      <dgm:prSet presAssocID="{60AD2444-7FC6-4E04-A32F-92A299B638A0}" presName="descendantText" presStyleLbl="alignAcc1" presStyleIdx="1" presStyleCnt="3">
        <dgm:presLayoutVars>
          <dgm:bulletEnabled val="1"/>
        </dgm:presLayoutVars>
      </dgm:prSet>
      <dgm:spPr/>
      <dgm:t>
        <a:bodyPr/>
        <a:lstStyle/>
        <a:p>
          <a:endParaRPr lang="es-PE"/>
        </a:p>
      </dgm:t>
    </dgm:pt>
    <dgm:pt modelId="{8B58A501-5AB9-40CE-8FF5-467DA38CEEC5}" type="pres">
      <dgm:prSet presAssocID="{614631AA-0279-4C4B-8A9E-DA86751ECFEE}" presName="sp" presStyleCnt="0"/>
      <dgm:spPr/>
    </dgm:pt>
    <dgm:pt modelId="{02BFC503-30CE-435E-94DB-D80A313877A0}" type="pres">
      <dgm:prSet presAssocID="{1000772B-2FFF-4F29-A951-C67D478D6137}" presName="composite" presStyleCnt="0"/>
      <dgm:spPr/>
    </dgm:pt>
    <dgm:pt modelId="{488025BF-7A26-495B-AE9C-23558805C4AC}" type="pres">
      <dgm:prSet presAssocID="{1000772B-2FFF-4F29-A951-C67D478D6137}" presName="parentText" presStyleLbl="alignNode1" presStyleIdx="2" presStyleCnt="3">
        <dgm:presLayoutVars>
          <dgm:chMax val="1"/>
          <dgm:bulletEnabled val="1"/>
        </dgm:presLayoutVars>
      </dgm:prSet>
      <dgm:spPr/>
      <dgm:t>
        <a:bodyPr/>
        <a:lstStyle/>
        <a:p>
          <a:endParaRPr lang="es-PE"/>
        </a:p>
      </dgm:t>
    </dgm:pt>
    <dgm:pt modelId="{F03004C6-F438-40BF-9C52-B5BC8DC3B153}" type="pres">
      <dgm:prSet presAssocID="{1000772B-2FFF-4F29-A951-C67D478D6137}" presName="descendantText" presStyleLbl="alignAcc1" presStyleIdx="2" presStyleCnt="3">
        <dgm:presLayoutVars>
          <dgm:bulletEnabled val="1"/>
        </dgm:presLayoutVars>
      </dgm:prSet>
      <dgm:spPr/>
      <dgm:t>
        <a:bodyPr/>
        <a:lstStyle/>
        <a:p>
          <a:endParaRPr lang="es-PE"/>
        </a:p>
      </dgm:t>
    </dgm:pt>
  </dgm:ptLst>
  <dgm:cxnLst>
    <dgm:cxn modelId="{3413870E-3FBD-48D8-93C7-9E37D54924FE}" type="presOf" srcId="{E8A50862-E437-4325-8B64-C3489FBABB39}" destId="{F03004C6-F438-40BF-9C52-B5BC8DC3B153}" srcOrd="0" destOrd="0" presId="urn:microsoft.com/office/officeart/2005/8/layout/chevron2"/>
    <dgm:cxn modelId="{BA8A5CE1-1802-4C80-AE11-577C9E4195A3}" srcId="{27DC109B-342B-49F7-AA67-04E400A5FEDC}" destId="{1000772B-2FFF-4F29-A951-C67D478D6137}" srcOrd="2" destOrd="0" parTransId="{3D1831BF-BC44-4D57-81AA-A2F1C3879E92}" sibTransId="{A7B99F9C-B0C3-4020-AE2F-E906A8439CBE}"/>
    <dgm:cxn modelId="{E29D0C35-32AC-4408-8B19-BDB5761B04DD}" type="presOf" srcId="{5873D9EB-3BA2-4DBB-94A7-098DD417F559}" destId="{074C0E9B-8D86-467E-942B-5B5D28F8B221}" srcOrd="0" destOrd="0" presId="urn:microsoft.com/office/officeart/2005/8/layout/chevron2"/>
    <dgm:cxn modelId="{591DCB18-4904-4469-AC79-F511B5EEB1AD}" type="presOf" srcId="{1000772B-2FFF-4F29-A951-C67D478D6137}" destId="{488025BF-7A26-495B-AE9C-23558805C4AC}" srcOrd="0" destOrd="0" presId="urn:microsoft.com/office/officeart/2005/8/layout/chevron2"/>
    <dgm:cxn modelId="{9F5C4AF9-D81A-42E4-A32E-0CE87923D4B3}" srcId="{27DC109B-342B-49F7-AA67-04E400A5FEDC}" destId="{74158504-FA96-49BD-847C-759A4B1A92A7}" srcOrd="0" destOrd="0" parTransId="{5260F522-DB9A-4AD1-9147-EB9A94406B43}" sibTransId="{94D324F3-0A31-479E-9D2D-9F708F3D6045}"/>
    <dgm:cxn modelId="{76F1B919-A046-4E5B-9D85-C76D596BFA04}" type="presOf" srcId="{27DC109B-342B-49F7-AA67-04E400A5FEDC}" destId="{7A87199E-D55B-4A48-8635-27FC9C2A8CD8}" srcOrd="0" destOrd="0" presId="urn:microsoft.com/office/officeart/2005/8/layout/chevron2"/>
    <dgm:cxn modelId="{19A0FC53-9D7C-4EF9-8160-3AC5C180B900}" type="presOf" srcId="{74158504-FA96-49BD-847C-759A4B1A92A7}" destId="{EC22B0CD-8E39-41ED-B990-5983EE6A65B3}" srcOrd="0" destOrd="0" presId="urn:microsoft.com/office/officeart/2005/8/layout/chevron2"/>
    <dgm:cxn modelId="{E53D8AFA-1DF1-4D0B-A954-497ED6D984DE}" srcId="{60AD2444-7FC6-4E04-A32F-92A299B638A0}" destId="{5873D9EB-3BA2-4DBB-94A7-098DD417F559}" srcOrd="0" destOrd="0" parTransId="{50DDB9AE-1657-4A2B-8EDF-AD1520FE58F1}" sibTransId="{4EA098E1-0CDA-4693-A991-30399C081614}"/>
    <dgm:cxn modelId="{2D67C615-D6C3-4D86-83BD-17779EB38FC4}" srcId="{27DC109B-342B-49F7-AA67-04E400A5FEDC}" destId="{60AD2444-7FC6-4E04-A32F-92A299B638A0}" srcOrd="1" destOrd="0" parTransId="{DD993E7F-47F8-4383-B1B9-8D09279BB5FF}" sibTransId="{614631AA-0279-4C4B-8A9E-DA86751ECFEE}"/>
    <dgm:cxn modelId="{696756EB-E644-4F25-8FB3-12A3FEA362D2}" srcId="{74158504-FA96-49BD-847C-759A4B1A92A7}" destId="{EE486562-E91D-453E-8C9F-0F8C3959530B}" srcOrd="0" destOrd="0" parTransId="{765C9316-AE05-49A6-BB4D-23B80BB121F3}" sibTransId="{9E7D3680-6BB4-4C96-845F-9EC195A5D66F}"/>
    <dgm:cxn modelId="{12DE8741-429A-4ACC-9C6E-406EE7353226}" type="presOf" srcId="{60AD2444-7FC6-4E04-A32F-92A299B638A0}" destId="{C8BBF525-8A95-46C8-A189-F464B75C3CB3}" srcOrd="0" destOrd="0" presId="urn:microsoft.com/office/officeart/2005/8/layout/chevron2"/>
    <dgm:cxn modelId="{702EF8D1-35B0-49CC-8E31-3DFF3E696537}" type="presOf" srcId="{EE486562-E91D-453E-8C9F-0F8C3959530B}" destId="{728D5646-8FF7-4716-B725-31ED348E0A37}" srcOrd="0" destOrd="0" presId="urn:microsoft.com/office/officeart/2005/8/layout/chevron2"/>
    <dgm:cxn modelId="{CEC8F24B-8B66-45F9-96CA-C5CB338BA824}" srcId="{1000772B-2FFF-4F29-A951-C67D478D6137}" destId="{E8A50862-E437-4325-8B64-C3489FBABB39}" srcOrd="0" destOrd="0" parTransId="{26481613-E8C8-4AF4-B853-C71FCB99C19C}" sibTransId="{88E442F0-1E67-4805-87D1-CD0B9F784614}"/>
    <dgm:cxn modelId="{AA6E5B75-67CD-4955-834F-73C20BDC07FF}" type="presParOf" srcId="{7A87199E-D55B-4A48-8635-27FC9C2A8CD8}" destId="{9147D668-A3C1-4D2C-99C1-4E454467ECCB}" srcOrd="0" destOrd="0" presId="urn:microsoft.com/office/officeart/2005/8/layout/chevron2"/>
    <dgm:cxn modelId="{54069A1E-59E9-4C6A-8AB1-197F5CE26205}" type="presParOf" srcId="{9147D668-A3C1-4D2C-99C1-4E454467ECCB}" destId="{EC22B0CD-8E39-41ED-B990-5983EE6A65B3}" srcOrd="0" destOrd="0" presId="urn:microsoft.com/office/officeart/2005/8/layout/chevron2"/>
    <dgm:cxn modelId="{512F3A43-04A5-46F2-9D28-DF2DA96F1E7F}" type="presParOf" srcId="{9147D668-A3C1-4D2C-99C1-4E454467ECCB}" destId="{728D5646-8FF7-4716-B725-31ED348E0A37}" srcOrd="1" destOrd="0" presId="urn:microsoft.com/office/officeart/2005/8/layout/chevron2"/>
    <dgm:cxn modelId="{EF9A39E6-D3D8-44C1-A847-38501AE9A117}" type="presParOf" srcId="{7A87199E-D55B-4A48-8635-27FC9C2A8CD8}" destId="{D62F9C84-33D5-4AFE-BB49-529F38492618}" srcOrd="1" destOrd="0" presId="urn:microsoft.com/office/officeart/2005/8/layout/chevron2"/>
    <dgm:cxn modelId="{B93E39FC-F551-49DD-A352-BA501C3E97DC}" type="presParOf" srcId="{7A87199E-D55B-4A48-8635-27FC9C2A8CD8}" destId="{06CB7DAB-9296-4AAA-B7C5-0A0718E715E4}" srcOrd="2" destOrd="0" presId="urn:microsoft.com/office/officeart/2005/8/layout/chevron2"/>
    <dgm:cxn modelId="{AE9F3468-4697-4F18-9FC4-D91C4A9EEE55}" type="presParOf" srcId="{06CB7DAB-9296-4AAA-B7C5-0A0718E715E4}" destId="{C8BBF525-8A95-46C8-A189-F464B75C3CB3}" srcOrd="0" destOrd="0" presId="urn:microsoft.com/office/officeart/2005/8/layout/chevron2"/>
    <dgm:cxn modelId="{0E805A52-4BE6-42B6-896A-790501D4ED08}" type="presParOf" srcId="{06CB7DAB-9296-4AAA-B7C5-0A0718E715E4}" destId="{074C0E9B-8D86-467E-942B-5B5D28F8B221}" srcOrd="1" destOrd="0" presId="urn:microsoft.com/office/officeart/2005/8/layout/chevron2"/>
    <dgm:cxn modelId="{7A22B2F9-091A-404B-8E35-90E1E05D77CC}" type="presParOf" srcId="{7A87199E-D55B-4A48-8635-27FC9C2A8CD8}" destId="{8B58A501-5AB9-40CE-8FF5-467DA38CEEC5}" srcOrd="3" destOrd="0" presId="urn:microsoft.com/office/officeart/2005/8/layout/chevron2"/>
    <dgm:cxn modelId="{05AD7CEE-5413-4A19-9254-D09FC90C77A6}" type="presParOf" srcId="{7A87199E-D55B-4A48-8635-27FC9C2A8CD8}" destId="{02BFC503-30CE-435E-94DB-D80A313877A0}" srcOrd="4" destOrd="0" presId="urn:microsoft.com/office/officeart/2005/8/layout/chevron2"/>
    <dgm:cxn modelId="{80A5D4F3-D889-4E85-9C59-2946818FBFBB}" type="presParOf" srcId="{02BFC503-30CE-435E-94DB-D80A313877A0}" destId="{488025BF-7A26-495B-AE9C-23558805C4AC}" srcOrd="0" destOrd="0" presId="urn:microsoft.com/office/officeart/2005/8/layout/chevron2"/>
    <dgm:cxn modelId="{E9A992FE-5C96-4530-BE3A-DA85228C8BE0}" type="presParOf" srcId="{02BFC503-30CE-435E-94DB-D80A313877A0}" destId="{F03004C6-F438-40BF-9C52-B5BC8DC3B15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EA46F-0D20-465D-9CD3-BA64AE26D39E}">
      <dsp:nvSpPr>
        <dsp:cNvPr id="0" name=""/>
        <dsp:cNvSpPr/>
      </dsp:nvSpPr>
      <dsp:spPr>
        <a:xfrm>
          <a:off x="1327044" y="288030"/>
          <a:ext cx="3805282" cy="3805282"/>
        </a:xfrm>
        <a:prstGeom prst="pie">
          <a:avLst>
            <a:gd name="adj1" fmla="val 16200000"/>
            <a:gd name="adj2" fmla="val 19285716"/>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PE" sz="1600" b="1" kern="1200" dirty="0" smtClean="0"/>
            <a:t>Variedad</a:t>
          </a:r>
          <a:r>
            <a:rPr lang="es-PE" sz="900" b="1" kern="1200" dirty="0" smtClean="0"/>
            <a:t> </a:t>
          </a:r>
          <a:endParaRPr lang="es-PE" sz="900" kern="1200" dirty="0"/>
        </a:p>
      </dsp:txBody>
      <dsp:txXfrm>
        <a:off x="3267285" y="650438"/>
        <a:ext cx="1041922" cy="656864"/>
      </dsp:txXfrm>
    </dsp:sp>
    <dsp:sp modelId="{D5CCEA87-610A-4728-8D67-6BD8C859292A}">
      <dsp:nvSpPr>
        <dsp:cNvPr id="0" name=""/>
        <dsp:cNvSpPr/>
      </dsp:nvSpPr>
      <dsp:spPr>
        <a:xfrm>
          <a:off x="1183458" y="464335"/>
          <a:ext cx="3805282" cy="3805282"/>
        </a:xfrm>
        <a:prstGeom prst="pie">
          <a:avLst>
            <a:gd name="adj1" fmla="val 19285716"/>
            <a:gd name="adj2" fmla="val 771428"/>
          </a:avLst>
        </a:prstGeom>
        <a:gradFill rotWithShape="0">
          <a:gsLst>
            <a:gs pos="0">
              <a:schemeClr val="accent2">
                <a:hueOff val="-2105893"/>
                <a:satOff val="3549"/>
                <a:lumOff val="-4347"/>
                <a:alphaOff val="0"/>
                <a:tint val="35000"/>
                <a:satMod val="260000"/>
              </a:schemeClr>
            </a:gs>
            <a:gs pos="30000">
              <a:schemeClr val="accent2">
                <a:hueOff val="-2105893"/>
                <a:satOff val="3549"/>
                <a:lumOff val="-4347"/>
                <a:alphaOff val="0"/>
                <a:tint val="38000"/>
                <a:satMod val="260000"/>
              </a:schemeClr>
            </a:gs>
            <a:gs pos="75000">
              <a:schemeClr val="accent2">
                <a:hueOff val="-2105893"/>
                <a:satOff val="3549"/>
                <a:lumOff val="-4347"/>
                <a:alphaOff val="0"/>
                <a:tint val="55000"/>
                <a:satMod val="255000"/>
              </a:schemeClr>
            </a:gs>
            <a:gs pos="100000">
              <a:schemeClr val="accent2">
                <a:hueOff val="-2105893"/>
                <a:satOff val="3549"/>
                <a:lumOff val="-434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PE" sz="1600" b="1" kern="1200" dirty="0" smtClean="0"/>
            <a:t>Calidad</a:t>
          </a:r>
          <a:r>
            <a:rPr lang="es-PE" sz="900" b="1" kern="1200" dirty="0" smtClean="0"/>
            <a:t> </a:t>
          </a:r>
          <a:endParaRPr lang="es-PE" sz="900" kern="1200" dirty="0"/>
        </a:p>
      </dsp:txBody>
      <dsp:txXfrm>
        <a:off x="3788265" y="1823364"/>
        <a:ext cx="1105343" cy="702165"/>
      </dsp:txXfrm>
    </dsp:sp>
    <dsp:sp modelId="{0867061A-AB14-43D6-A38F-DF532E7E8664}">
      <dsp:nvSpPr>
        <dsp:cNvPr id="0" name=""/>
        <dsp:cNvSpPr/>
      </dsp:nvSpPr>
      <dsp:spPr>
        <a:xfrm>
          <a:off x="1183040" y="432066"/>
          <a:ext cx="3805282" cy="3805282"/>
        </a:xfrm>
        <a:prstGeom prst="pie">
          <a:avLst>
            <a:gd name="adj1" fmla="val 771428"/>
            <a:gd name="adj2" fmla="val 3857143"/>
          </a:avLst>
        </a:prstGeom>
        <a:gradFill rotWithShape="0">
          <a:gsLst>
            <a:gs pos="0">
              <a:schemeClr val="accent2">
                <a:hueOff val="-4211785"/>
                <a:satOff val="7099"/>
                <a:lumOff val="-8693"/>
                <a:alphaOff val="0"/>
                <a:tint val="35000"/>
                <a:satMod val="260000"/>
              </a:schemeClr>
            </a:gs>
            <a:gs pos="30000">
              <a:schemeClr val="accent2">
                <a:hueOff val="-4211785"/>
                <a:satOff val="7099"/>
                <a:lumOff val="-8693"/>
                <a:alphaOff val="0"/>
                <a:tint val="38000"/>
                <a:satMod val="260000"/>
              </a:schemeClr>
            </a:gs>
            <a:gs pos="75000">
              <a:schemeClr val="accent2">
                <a:hueOff val="-4211785"/>
                <a:satOff val="7099"/>
                <a:lumOff val="-8693"/>
                <a:alphaOff val="0"/>
                <a:tint val="55000"/>
                <a:satMod val="255000"/>
              </a:schemeClr>
            </a:gs>
            <a:gs pos="100000">
              <a:schemeClr val="accent2">
                <a:hueOff val="-4211785"/>
                <a:satOff val="7099"/>
                <a:lumOff val="-869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PE" sz="1600" b="1" kern="1200" dirty="0" smtClean="0"/>
            <a:t>Diseño</a:t>
          </a:r>
          <a:r>
            <a:rPr lang="es-PE" sz="900" b="1" kern="1200" dirty="0" smtClean="0"/>
            <a:t> </a:t>
          </a:r>
          <a:endParaRPr lang="es-PE" sz="900" kern="1200" dirty="0"/>
        </a:p>
      </dsp:txBody>
      <dsp:txXfrm>
        <a:off x="3629293" y="2697115"/>
        <a:ext cx="996621" cy="724815"/>
      </dsp:txXfrm>
    </dsp:sp>
    <dsp:sp modelId="{519CAB98-F6B7-46D5-B60F-8CF53C933157}">
      <dsp:nvSpPr>
        <dsp:cNvPr id="0" name=""/>
        <dsp:cNvSpPr/>
      </dsp:nvSpPr>
      <dsp:spPr>
        <a:xfrm>
          <a:off x="1005885" y="557488"/>
          <a:ext cx="4160429" cy="3618975"/>
        </a:xfrm>
        <a:prstGeom prst="pie">
          <a:avLst>
            <a:gd name="adj1" fmla="val 3857226"/>
            <a:gd name="adj2" fmla="val 6942858"/>
          </a:avLst>
        </a:prstGeom>
        <a:gradFill rotWithShape="0">
          <a:gsLst>
            <a:gs pos="0">
              <a:schemeClr val="accent2">
                <a:hueOff val="-6317677"/>
                <a:satOff val="10648"/>
                <a:lumOff val="-13040"/>
                <a:alphaOff val="0"/>
                <a:tint val="35000"/>
                <a:satMod val="260000"/>
              </a:schemeClr>
            </a:gs>
            <a:gs pos="30000">
              <a:schemeClr val="accent2">
                <a:hueOff val="-6317677"/>
                <a:satOff val="10648"/>
                <a:lumOff val="-13040"/>
                <a:alphaOff val="0"/>
                <a:tint val="38000"/>
                <a:satMod val="260000"/>
              </a:schemeClr>
            </a:gs>
            <a:gs pos="75000">
              <a:schemeClr val="accent2">
                <a:hueOff val="-6317677"/>
                <a:satOff val="10648"/>
                <a:lumOff val="-13040"/>
                <a:alphaOff val="0"/>
                <a:tint val="55000"/>
                <a:satMod val="255000"/>
              </a:schemeClr>
            </a:gs>
            <a:gs pos="100000">
              <a:schemeClr val="accent2">
                <a:hueOff val="-6317677"/>
                <a:satOff val="10648"/>
                <a:lumOff val="-1304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s-PE" sz="1400" b="1" kern="1200" dirty="0" smtClean="0"/>
            <a:t>Caracterís tica</a:t>
          </a:r>
          <a:r>
            <a:rPr lang="es-PE" sz="1200" b="1" kern="1200" dirty="0" smtClean="0"/>
            <a:t>s</a:t>
          </a:r>
          <a:r>
            <a:rPr lang="es-PE" sz="900" b="1" kern="1200" dirty="0" smtClean="0"/>
            <a:t> </a:t>
          </a:r>
          <a:endParaRPr lang="es-PE" sz="900" kern="1200" dirty="0"/>
        </a:p>
      </dsp:txBody>
      <dsp:txXfrm>
        <a:off x="2528899" y="3400969"/>
        <a:ext cx="1114400" cy="689328"/>
      </dsp:txXfrm>
    </dsp:sp>
    <dsp:sp modelId="{C957FC5A-6559-4CFF-885B-8BE743DE7FAE}">
      <dsp:nvSpPr>
        <dsp:cNvPr id="0" name=""/>
        <dsp:cNvSpPr/>
      </dsp:nvSpPr>
      <dsp:spPr>
        <a:xfrm>
          <a:off x="1183458" y="464335"/>
          <a:ext cx="3805282" cy="3805282"/>
        </a:xfrm>
        <a:prstGeom prst="pie">
          <a:avLst>
            <a:gd name="adj1" fmla="val 6942858"/>
            <a:gd name="adj2" fmla="val 10028574"/>
          </a:avLst>
        </a:prstGeom>
        <a:gradFill rotWithShape="0">
          <a:gsLst>
            <a:gs pos="0">
              <a:schemeClr val="accent2">
                <a:hueOff val="-8423570"/>
                <a:satOff val="14198"/>
                <a:lumOff val="-17386"/>
                <a:alphaOff val="0"/>
                <a:tint val="35000"/>
                <a:satMod val="260000"/>
              </a:schemeClr>
            </a:gs>
            <a:gs pos="30000">
              <a:schemeClr val="accent2">
                <a:hueOff val="-8423570"/>
                <a:satOff val="14198"/>
                <a:lumOff val="-17386"/>
                <a:alphaOff val="0"/>
                <a:tint val="38000"/>
                <a:satMod val="260000"/>
              </a:schemeClr>
            </a:gs>
            <a:gs pos="75000">
              <a:schemeClr val="accent2">
                <a:hueOff val="-8423570"/>
                <a:satOff val="14198"/>
                <a:lumOff val="-17386"/>
                <a:alphaOff val="0"/>
                <a:tint val="55000"/>
                <a:satMod val="255000"/>
              </a:schemeClr>
            </a:gs>
            <a:gs pos="100000">
              <a:schemeClr val="accent2">
                <a:hueOff val="-8423570"/>
                <a:satOff val="14198"/>
                <a:lumOff val="-1738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PE" sz="1600" b="1" kern="1200" smtClean="0"/>
            <a:t>Marca</a:t>
          </a:r>
          <a:endParaRPr lang="es-PE" sz="1600" kern="1200"/>
        </a:p>
      </dsp:txBody>
      <dsp:txXfrm>
        <a:off x="1545866" y="2729384"/>
        <a:ext cx="996621" cy="724815"/>
      </dsp:txXfrm>
    </dsp:sp>
    <dsp:sp modelId="{E4AFC6F2-B93F-42B6-BF48-B0B2BEB93813}">
      <dsp:nvSpPr>
        <dsp:cNvPr id="0" name=""/>
        <dsp:cNvSpPr/>
      </dsp:nvSpPr>
      <dsp:spPr>
        <a:xfrm>
          <a:off x="1183458" y="464335"/>
          <a:ext cx="3805282" cy="3805282"/>
        </a:xfrm>
        <a:prstGeom prst="pie">
          <a:avLst>
            <a:gd name="adj1" fmla="val 10028574"/>
            <a:gd name="adj2" fmla="val 13114284"/>
          </a:avLst>
        </a:prstGeom>
        <a:gradFill rotWithShape="0">
          <a:gsLst>
            <a:gs pos="0">
              <a:schemeClr val="accent2">
                <a:hueOff val="-10529463"/>
                <a:satOff val="17747"/>
                <a:lumOff val="-21733"/>
                <a:alphaOff val="0"/>
                <a:tint val="35000"/>
                <a:satMod val="260000"/>
              </a:schemeClr>
            </a:gs>
            <a:gs pos="30000">
              <a:schemeClr val="accent2">
                <a:hueOff val="-10529463"/>
                <a:satOff val="17747"/>
                <a:lumOff val="-21733"/>
                <a:alphaOff val="0"/>
                <a:tint val="38000"/>
                <a:satMod val="260000"/>
              </a:schemeClr>
            </a:gs>
            <a:gs pos="75000">
              <a:schemeClr val="accent2">
                <a:hueOff val="-10529463"/>
                <a:satOff val="17747"/>
                <a:lumOff val="-21733"/>
                <a:alphaOff val="0"/>
                <a:tint val="55000"/>
                <a:satMod val="255000"/>
              </a:schemeClr>
            </a:gs>
            <a:gs pos="100000">
              <a:schemeClr val="accent2">
                <a:hueOff val="-10529463"/>
                <a:satOff val="17747"/>
                <a:lumOff val="-2173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PE" sz="1600" b="1" kern="1200" smtClean="0"/>
            <a:t>Envase </a:t>
          </a:r>
          <a:endParaRPr lang="es-PE" sz="1600" kern="1200"/>
        </a:p>
      </dsp:txBody>
      <dsp:txXfrm>
        <a:off x="1278590" y="1823364"/>
        <a:ext cx="1105343" cy="702165"/>
      </dsp:txXfrm>
    </dsp:sp>
    <dsp:sp modelId="{72A6557C-ADFA-4697-9832-CE5968C5ECC3}">
      <dsp:nvSpPr>
        <dsp:cNvPr id="0" name=""/>
        <dsp:cNvSpPr/>
      </dsp:nvSpPr>
      <dsp:spPr>
        <a:xfrm>
          <a:off x="1183458" y="464335"/>
          <a:ext cx="3805282" cy="3805282"/>
        </a:xfrm>
        <a:prstGeom prst="pie">
          <a:avLst>
            <a:gd name="adj1" fmla="val 13114284"/>
            <a:gd name="adj2" fmla="val 16200000"/>
          </a:avLst>
        </a:prstGeom>
        <a:gradFill rotWithShape="0">
          <a:gsLst>
            <a:gs pos="0">
              <a:schemeClr val="accent2">
                <a:hueOff val="-12635355"/>
                <a:satOff val="21297"/>
                <a:lumOff val="-26079"/>
                <a:alphaOff val="0"/>
                <a:tint val="35000"/>
                <a:satMod val="260000"/>
              </a:schemeClr>
            </a:gs>
            <a:gs pos="30000">
              <a:schemeClr val="accent2">
                <a:hueOff val="-12635355"/>
                <a:satOff val="21297"/>
                <a:lumOff val="-26079"/>
                <a:alphaOff val="0"/>
                <a:tint val="38000"/>
                <a:satMod val="260000"/>
              </a:schemeClr>
            </a:gs>
            <a:gs pos="75000">
              <a:schemeClr val="accent2">
                <a:hueOff val="-12635355"/>
                <a:satOff val="21297"/>
                <a:lumOff val="-26079"/>
                <a:alphaOff val="0"/>
                <a:tint val="55000"/>
                <a:satMod val="255000"/>
              </a:schemeClr>
            </a:gs>
            <a:gs pos="100000">
              <a:schemeClr val="accent2">
                <a:hueOff val="-12635355"/>
                <a:satOff val="21297"/>
                <a:lumOff val="-26079"/>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PE" sz="1600" b="1" kern="1200" dirty="0" smtClean="0"/>
            <a:t>Servicios</a:t>
          </a:r>
          <a:endParaRPr lang="es-PE" sz="1600" kern="1200" dirty="0"/>
        </a:p>
      </dsp:txBody>
      <dsp:txXfrm>
        <a:off x="2007936" y="826742"/>
        <a:ext cx="1041922" cy="6568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A6D7A-57E6-4781-8596-7CE67707B15F}">
      <dsp:nvSpPr>
        <dsp:cNvPr id="0" name=""/>
        <dsp:cNvSpPr/>
      </dsp:nvSpPr>
      <dsp:spPr>
        <a:xfrm>
          <a:off x="3148363" y="2837"/>
          <a:ext cx="1552145" cy="1008894"/>
        </a:xfrm>
        <a:prstGeom prst="round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PE" sz="1500" kern="1200" smtClean="0"/>
            <a:t>Precio de lista</a:t>
          </a:r>
          <a:endParaRPr lang="es-PE" sz="1500" kern="1200"/>
        </a:p>
      </dsp:txBody>
      <dsp:txXfrm>
        <a:off x="3197613" y="52087"/>
        <a:ext cx="1453645" cy="910394"/>
      </dsp:txXfrm>
    </dsp:sp>
    <dsp:sp modelId="{7A8672C8-B5E5-4EC2-9395-C661F6F1B950}">
      <dsp:nvSpPr>
        <dsp:cNvPr id="0" name=""/>
        <dsp:cNvSpPr/>
      </dsp:nvSpPr>
      <dsp:spPr>
        <a:xfrm>
          <a:off x="1907757" y="507284"/>
          <a:ext cx="4033356" cy="4033356"/>
        </a:xfrm>
        <a:custGeom>
          <a:avLst/>
          <a:gdLst/>
          <a:ahLst/>
          <a:cxnLst/>
          <a:rect l="0" t="0" r="0" b="0"/>
          <a:pathLst>
            <a:path>
              <a:moveTo>
                <a:pt x="3000933" y="256498"/>
              </a:moveTo>
              <a:arcTo wR="2016678" hR="2016678" stAng="17952781" swAng="1212578"/>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B0B396B-5DD4-4DE8-8728-46344CC9B771}">
      <dsp:nvSpPr>
        <dsp:cNvPr id="0" name=""/>
        <dsp:cNvSpPr/>
      </dsp:nvSpPr>
      <dsp:spPr>
        <a:xfrm>
          <a:off x="5066338" y="1396327"/>
          <a:ext cx="1552145" cy="1008894"/>
        </a:xfrm>
        <a:prstGeom prst="roundRect">
          <a:avLst/>
        </a:prstGeom>
        <a:gradFill rotWithShape="0">
          <a:gsLst>
            <a:gs pos="0">
              <a:schemeClr val="accent2">
                <a:hueOff val="-3158839"/>
                <a:satOff val="5324"/>
                <a:lumOff val="-6520"/>
                <a:alphaOff val="0"/>
                <a:tint val="35000"/>
                <a:satMod val="260000"/>
              </a:schemeClr>
            </a:gs>
            <a:gs pos="30000">
              <a:schemeClr val="accent2">
                <a:hueOff val="-3158839"/>
                <a:satOff val="5324"/>
                <a:lumOff val="-6520"/>
                <a:alphaOff val="0"/>
                <a:tint val="38000"/>
                <a:satMod val="260000"/>
              </a:schemeClr>
            </a:gs>
            <a:gs pos="75000">
              <a:schemeClr val="accent2">
                <a:hueOff val="-3158839"/>
                <a:satOff val="5324"/>
                <a:lumOff val="-6520"/>
                <a:alphaOff val="0"/>
                <a:tint val="55000"/>
                <a:satMod val="255000"/>
              </a:schemeClr>
            </a:gs>
            <a:gs pos="100000">
              <a:schemeClr val="accent2">
                <a:hueOff val="-3158839"/>
                <a:satOff val="5324"/>
                <a:lumOff val="-652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PE" sz="1500" kern="1200" smtClean="0"/>
            <a:t>Descuento</a:t>
          </a:r>
          <a:endParaRPr lang="es-PE" sz="1500" kern="1200"/>
        </a:p>
      </dsp:txBody>
      <dsp:txXfrm>
        <a:off x="5115588" y="1445577"/>
        <a:ext cx="1453645" cy="910394"/>
      </dsp:txXfrm>
    </dsp:sp>
    <dsp:sp modelId="{EE80DDEB-709F-4026-A54B-C8BA07199892}">
      <dsp:nvSpPr>
        <dsp:cNvPr id="0" name=""/>
        <dsp:cNvSpPr/>
      </dsp:nvSpPr>
      <dsp:spPr>
        <a:xfrm>
          <a:off x="1907757" y="507284"/>
          <a:ext cx="4033356" cy="4033356"/>
        </a:xfrm>
        <a:custGeom>
          <a:avLst/>
          <a:gdLst/>
          <a:ahLst/>
          <a:cxnLst/>
          <a:rect l="0" t="0" r="0" b="0"/>
          <a:pathLst>
            <a:path>
              <a:moveTo>
                <a:pt x="4028532" y="2156078"/>
              </a:moveTo>
              <a:arcTo wR="2016678" hR="2016678" stAng="21837820" swAng="1360530"/>
            </a:path>
          </a:pathLst>
        </a:custGeom>
        <a:noFill/>
        <a:ln w="12700" cap="flat" cmpd="sng" algn="ctr">
          <a:solidFill>
            <a:schemeClr val="accent2">
              <a:hueOff val="-3158839"/>
              <a:satOff val="5324"/>
              <a:lumOff val="-652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6A42476-D699-44D6-9A68-5D85A5C3B7B3}">
      <dsp:nvSpPr>
        <dsp:cNvPr id="0" name=""/>
        <dsp:cNvSpPr/>
      </dsp:nvSpPr>
      <dsp:spPr>
        <a:xfrm>
          <a:off x="4333737" y="3651042"/>
          <a:ext cx="1552145" cy="1008894"/>
        </a:xfrm>
        <a:prstGeom prst="roundRect">
          <a:avLst/>
        </a:prstGeom>
        <a:gradFill rotWithShape="0">
          <a:gsLst>
            <a:gs pos="0">
              <a:schemeClr val="accent2">
                <a:hueOff val="-6317677"/>
                <a:satOff val="10648"/>
                <a:lumOff val="-13040"/>
                <a:alphaOff val="0"/>
                <a:tint val="35000"/>
                <a:satMod val="260000"/>
              </a:schemeClr>
            </a:gs>
            <a:gs pos="30000">
              <a:schemeClr val="accent2">
                <a:hueOff val="-6317677"/>
                <a:satOff val="10648"/>
                <a:lumOff val="-13040"/>
                <a:alphaOff val="0"/>
                <a:tint val="38000"/>
                <a:satMod val="260000"/>
              </a:schemeClr>
            </a:gs>
            <a:gs pos="75000">
              <a:schemeClr val="accent2">
                <a:hueOff val="-6317677"/>
                <a:satOff val="10648"/>
                <a:lumOff val="-13040"/>
                <a:alphaOff val="0"/>
                <a:tint val="55000"/>
                <a:satMod val="255000"/>
              </a:schemeClr>
            </a:gs>
            <a:gs pos="100000">
              <a:schemeClr val="accent2">
                <a:hueOff val="-6317677"/>
                <a:satOff val="10648"/>
                <a:lumOff val="-1304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PE" sz="1500" kern="1200" smtClean="0"/>
            <a:t>Complementos </a:t>
          </a:r>
          <a:endParaRPr lang="es-PE" sz="1500" kern="1200"/>
        </a:p>
      </dsp:txBody>
      <dsp:txXfrm>
        <a:off x="4382987" y="3700292"/>
        <a:ext cx="1453645" cy="910394"/>
      </dsp:txXfrm>
    </dsp:sp>
    <dsp:sp modelId="{37925714-09AD-4117-9F23-D48254F3DB0A}">
      <dsp:nvSpPr>
        <dsp:cNvPr id="0" name=""/>
        <dsp:cNvSpPr/>
      </dsp:nvSpPr>
      <dsp:spPr>
        <a:xfrm>
          <a:off x="1907757" y="507284"/>
          <a:ext cx="4033356" cy="4033356"/>
        </a:xfrm>
        <a:custGeom>
          <a:avLst/>
          <a:gdLst/>
          <a:ahLst/>
          <a:cxnLst/>
          <a:rect l="0" t="0" r="0" b="0"/>
          <a:pathLst>
            <a:path>
              <a:moveTo>
                <a:pt x="2264494" y="4018072"/>
              </a:moveTo>
              <a:arcTo wR="2016678" hR="2016678" stAng="4976488" swAng="847024"/>
            </a:path>
          </a:pathLst>
        </a:custGeom>
        <a:noFill/>
        <a:ln w="12700" cap="flat" cmpd="sng" algn="ctr">
          <a:solidFill>
            <a:schemeClr val="accent2">
              <a:hueOff val="-6317677"/>
              <a:satOff val="10648"/>
              <a:lumOff val="-1304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75E30ED-E917-4927-AD72-DD4D4C94C9FA}">
      <dsp:nvSpPr>
        <dsp:cNvPr id="0" name=""/>
        <dsp:cNvSpPr/>
      </dsp:nvSpPr>
      <dsp:spPr>
        <a:xfrm>
          <a:off x="1962989" y="3651042"/>
          <a:ext cx="1552145" cy="1008894"/>
        </a:xfrm>
        <a:prstGeom prst="roundRect">
          <a:avLst/>
        </a:prstGeom>
        <a:gradFill rotWithShape="0">
          <a:gsLst>
            <a:gs pos="0">
              <a:schemeClr val="accent2">
                <a:hueOff val="-9476516"/>
                <a:satOff val="15973"/>
                <a:lumOff val="-19559"/>
                <a:alphaOff val="0"/>
                <a:tint val="35000"/>
                <a:satMod val="260000"/>
              </a:schemeClr>
            </a:gs>
            <a:gs pos="30000">
              <a:schemeClr val="accent2">
                <a:hueOff val="-9476516"/>
                <a:satOff val="15973"/>
                <a:lumOff val="-19559"/>
                <a:alphaOff val="0"/>
                <a:tint val="38000"/>
                <a:satMod val="260000"/>
              </a:schemeClr>
            </a:gs>
            <a:gs pos="75000">
              <a:schemeClr val="accent2">
                <a:hueOff val="-9476516"/>
                <a:satOff val="15973"/>
                <a:lumOff val="-19559"/>
                <a:alphaOff val="0"/>
                <a:tint val="55000"/>
                <a:satMod val="255000"/>
              </a:schemeClr>
            </a:gs>
            <a:gs pos="100000">
              <a:schemeClr val="accent2">
                <a:hueOff val="-9476516"/>
                <a:satOff val="15973"/>
                <a:lumOff val="-19559"/>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PE" sz="1500" kern="1200" smtClean="0"/>
            <a:t>Periodo de pago</a:t>
          </a:r>
          <a:endParaRPr lang="es-PE" sz="1500" kern="1200"/>
        </a:p>
      </dsp:txBody>
      <dsp:txXfrm>
        <a:off x="2012239" y="3700292"/>
        <a:ext cx="1453645" cy="910394"/>
      </dsp:txXfrm>
    </dsp:sp>
    <dsp:sp modelId="{02CDDA0C-4794-4C4A-99C7-A260E709CB91}">
      <dsp:nvSpPr>
        <dsp:cNvPr id="0" name=""/>
        <dsp:cNvSpPr/>
      </dsp:nvSpPr>
      <dsp:spPr>
        <a:xfrm>
          <a:off x="1907757" y="507284"/>
          <a:ext cx="4033356" cy="4033356"/>
        </a:xfrm>
        <a:custGeom>
          <a:avLst/>
          <a:gdLst/>
          <a:ahLst/>
          <a:cxnLst/>
          <a:rect l="0" t="0" r="0" b="0"/>
          <a:pathLst>
            <a:path>
              <a:moveTo>
                <a:pt x="214074" y="2920896"/>
              </a:moveTo>
              <a:arcTo wR="2016678" hR="2016678" stAng="9201650" swAng="1360530"/>
            </a:path>
          </a:pathLst>
        </a:custGeom>
        <a:noFill/>
        <a:ln w="12700" cap="flat" cmpd="sng" algn="ctr">
          <a:solidFill>
            <a:schemeClr val="accent2">
              <a:hueOff val="-9476516"/>
              <a:satOff val="15973"/>
              <a:lumOff val="-1955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E8F1D72-4BA0-4B39-8036-E60E2CA22999}">
      <dsp:nvSpPr>
        <dsp:cNvPr id="0" name=""/>
        <dsp:cNvSpPr/>
      </dsp:nvSpPr>
      <dsp:spPr>
        <a:xfrm>
          <a:off x="1230388" y="1396327"/>
          <a:ext cx="1552145" cy="1008894"/>
        </a:xfrm>
        <a:prstGeom prst="roundRect">
          <a:avLst/>
        </a:prstGeom>
        <a:gradFill rotWithShape="0">
          <a:gsLst>
            <a:gs pos="0">
              <a:schemeClr val="accent2">
                <a:hueOff val="-12635355"/>
                <a:satOff val="21297"/>
                <a:lumOff val="-26079"/>
                <a:alphaOff val="0"/>
                <a:tint val="35000"/>
                <a:satMod val="260000"/>
              </a:schemeClr>
            </a:gs>
            <a:gs pos="30000">
              <a:schemeClr val="accent2">
                <a:hueOff val="-12635355"/>
                <a:satOff val="21297"/>
                <a:lumOff val="-26079"/>
                <a:alphaOff val="0"/>
                <a:tint val="38000"/>
                <a:satMod val="260000"/>
              </a:schemeClr>
            </a:gs>
            <a:gs pos="75000">
              <a:schemeClr val="accent2">
                <a:hueOff val="-12635355"/>
                <a:satOff val="21297"/>
                <a:lumOff val="-26079"/>
                <a:alphaOff val="0"/>
                <a:tint val="55000"/>
                <a:satMod val="255000"/>
              </a:schemeClr>
            </a:gs>
            <a:gs pos="100000">
              <a:schemeClr val="accent2">
                <a:hueOff val="-12635355"/>
                <a:satOff val="21297"/>
                <a:lumOff val="-26079"/>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PE" sz="1500" kern="1200" smtClean="0"/>
            <a:t>Condiciones de crédito</a:t>
          </a:r>
          <a:endParaRPr lang="es-PE" sz="1500" kern="1200"/>
        </a:p>
      </dsp:txBody>
      <dsp:txXfrm>
        <a:off x="1279638" y="1445577"/>
        <a:ext cx="1453645" cy="910394"/>
      </dsp:txXfrm>
    </dsp:sp>
    <dsp:sp modelId="{17CA688A-4522-4528-8B8B-724FDF80967D}">
      <dsp:nvSpPr>
        <dsp:cNvPr id="0" name=""/>
        <dsp:cNvSpPr/>
      </dsp:nvSpPr>
      <dsp:spPr>
        <a:xfrm>
          <a:off x="1907757" y="507284"/>
          <a:ext cx="4033356" cy="4033356"/>
        </a:xfrm>
        <a:custGeom>
          <a:avLst/>
          <a:gdLst/>
          <a:ahLst/>
          <a:cxnLst/>
          <a:rect l="0" t="0" r="0" b="0"/>
          <a:pathLst>
            <a:path>
              <a:moveTo>
                <a:pt x="484953" y="704881"/>
              </a:moveTo>
              <a:arcTo wR="2016678" hR="2016678" stAng="13234641" swAng="1212578"/>
            </a:path>
          </a:pathLst>
        </a:custGeom>
        <a:noFill/>
        <a:ln w="12700" cap="flat" cmpd="sng" algn="ctr">
          <a:solidFill>
            <a:schemeClr val="accent2">
              <a:hueOff val="-12635355"/>
              <a:satOff val="21297"/>
              <a:lumOff val="-26079"/>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AA8AA7-0AB5-419C-A9E4-1571B2FA2795}" type="datetimeFigureOut">
              <a:rPr lang="es-PE" smtClean="0"/>
              <a:t>02/10/2012</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16A04D-DB6C-4719-B8AF-5EFBA8D6FAF0}" type="slidenum">
              <a:rPr lang="es-PE" smtClean="0"/>
              <a:t>‹Nº›</a:t>
            </a:fld>
            <a:endParaRPr lang="es-PE"/>
          </a:p>
        </p:txBody>
      </p:sp>
    </p:spTree>
    <p:extLst>
      <p:ext uri="{BB962C8B-B14F-4D97-AF65-F5344CB8AC3E}">
        <p14:creationId xmlns:p14="http://schemas.microsoft.com/office/powerpoint/2010/main" val="2378112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smtClean="0"/>
          </a:p>
          <a:p>
            <a:endParaRPr lang="es-PE" dirty="0"/>
          </a:p>
        </p:txBody>
      </p:sp>
      <p:sp>
        <p:nvSpPr>
          <p:cNvPr id="4" name="3 Marcador de número de diapositiva"/>
          <p:cNvSpPr>
            <a:spLocks noGrp="1"/>
          </p:cNvSpPr>
          <p:nvPr>
            <p:ph type="sldNum" sz="quarter" idx="10"/>
          </p:nvPr>
        </p:nvSpPr>
        <p:spPr/>
        <p:txBody>
          <a:bodyPr/>
          <a:lstStyle/>
          <a:p>
            <a:fld id="{FF16A04D-DB6C-4719-B8AF-5EFBA8D6FAF0}" type="slidenum">
              <a:rPr lang="es-PE" smtClean="0"/>
              <a:t>8</a:t>
            </a:fld>
            <a:endParaRPr lang="es-PE"/>
          </a:p>
        </p:txBody>
      </p:sp>
    </p:spTree>
    <p:extLst>
      <p:ext uri="{BB962C8B-B14F-4D97-AF65-F5344CB8AC3E}">
        <p14:creationId xmlns:p14="http://schemas.microsoft.com/office/powerpoint/2010/main" val="2441061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FF16A04D-DB6C-4719-B8AF-5EFBA8D6FAF0}" type="slidenum">
              <a:rPr lang="es-PE" smtClean="0"/>
              <a:t>26</a:t>
            </a:fld>
            <a:endParaRPr lang="es-PE"/>
          </a:p>
        </p:txBody>
      </p:sp>
    </p:spTree>
    <p:extLst>
      <p:ext uri="{BB962C8B-B14F-4D97-AF65-F5344CB8AC3E}">
        <p14:creationId xmlns:p14="http://schemas.microsoft.com/office/powerpoint/2010/main" val="152899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B83CA515-C9E7-4173-BF57-B39A7191F3C4}" type="datetimeFigureOut">
              <a:rPr lang="es-PE" smtClean="0"/>
              <a:t>02/10/2012</a:t>
            </a:fld>
            <a:endParaRPr lang="es-PE"/>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PE"/>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5590FEA-3239-44F0-B547-72D539F61322}" type="slidenum">
              <a:rPr lang="es-PE" smtClean="0"/>
              <a:t>‹Nº›</a:t>
            </a:fld>
            <a:endParaRPr lang="es-P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83CA515-C9E7-4173-BF57-B39A7191F3C4}"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15590FEA-3239-44F0-B547-72D539F61322}"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83CA515-C9E7-4173-BF57-B39A7191F3C4}"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15590FEA-3239-44F0-B547-72D539F61322}"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B83CA515-C9E7-4173-BF57-B39A7191F3C4}" type="datetimeFigureOut">
              <a:rPr lang="es-PE" smtClean="0"/>
              <a:t>02/10/2012</a:t>
            </a:fld>
            <a:endParaRPr lang="es-PE"/>
          </a:p>
        </p:txBody>
      </p:sp>
      <p:sp>
        <p:nvSpPr>
          <p:cNvPr id="9" name="8 Marcador de número de diapositiva"/>
          <p:cNvSpPr>
            <a:spLocks noGrp="1"/>
          </p:cNvSpPr>
          <p:nvPr>
            <p:ph type="sldNum" sz="quarter" idx="15"/>
          </p:nvPr>
        </p:nvSpPr>
        <p:spPr/>
        <p:txBody>
          <a:bodyPr rtlCol="0"/>
          <a:lstStyle/>
          <a:p>
            <a:fld id="{15590FEA-3239-44F0-B547-72D539F61322}" type="slidenum">
              <a:rPr lang="es-PE" smtClean="0"/>
              <a:t>‹Nº›</a:t>
            </a:fld>
            <a:endParaRPr lang="es-PE"/>
          </a:p>
        </p:txBody>
      </p:sp>
      <p:sp>
        <p:nvSpPr>
          <p:cNvPr id="10" name="9 Marcador de pie de página"/>
          <p:cNvSpPr>
            <a:spLocks noGrp="1"/>
          </p:cNvSpPr>
          <p:nvPr>
            <p:ph type="ftr" sz="quarter" idx="16"/>
          </p:nvPr>
        </p:nvSpPr>
        <p:spPr/>
        <p:txBody>
          <a:bodyPr rtlCol="0"/>
          <a:lstStyle/>
          <a:p>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B83CA515-C9E7-4173-BF57-B39A7191F3C4}" type="datetimeFigureOut">
              <a:rPr lang="es-PE" smtClean="0"/>
              <a:t>02/10/2012</a:t>
            </a:fld>
            <a:endParaRPr lang="es-PE"/>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PE"/>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5590FEA-3239-44F0-B547-72D539F61322}"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83CA515-C9E7-4173-BF57-B39A7191F3C4}" type="datetimeFigureOut">
              <a:rPr lang="es-PE" smtClean="0"/>
              <a:t>02/10/2012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15590FEA-3239-44F0-B547-72D539F61322}" type="slidenum">
              <a:rPr lang="es-PE" smtClean="0"/>
              <a:t>‹Nº›</a:t>
            </a:fld>
            <a:endParaRPr lang="es-PE"/>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B83CA515-C9E7-4173-BF57-B39A7191F3C4}" type="datetimeFigureOut">
              <a:rPr lang="es-PE" smtClean="0"/>
              <a:t>02/10/2012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15590FEA-3239-44F0-B547-72D539F61322}" type="slidenum">
              <a:rPr lang="es-PE" smtClean="0"/>
              <a:t>‹Nº›</a:t>
            </a:fld>
            <a:endParaRPr lang="es-PE"/>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B83CA515-C9E7-4173-BF57-B39A7191F3C4}" type="datetimeFigureOut">
              <a:rPr lang="es-PE" smtClean="0"/>
              <a:t>02/10/2012</a:t>
            </a:fld>
            <a:endParaRPr lang="es-PE"/>
          </a:p>
        </p:txBody>
      </p:sp>
      <p:sp>
        <p:nvSpPr>
          <p:cNvPr id="7" name="6 Marcador de número de diapositiva"/>
          <p:cNvSpPr>
            <a:spLocks noGrp="1"/>
          </p:cNvSpPr>
          <p:nvPr>
            <p:ph type="sldNum" sz="quarter" idx="11"/>
          </p:nvPr>
        </p:nvSpPr>
        <p:spPr/>
        <p:txBody>
          <a:bodyPr rtlCol="0"/>
          <a:lstStyle/>
          <a:p>
            <a:fld id="{15590FEA-3239-44F0-B547-72D539F61322}" type="slidenum">
              <a:rPr lang="es-PE" smtClean="0"/>
              <a:t>‹Nº›</a:t>
            </a:fld>
            <a:endParaRPr lang="es-PE"/>
          </a:p>
        </p:txBody>
      </p:sp>
      <p:sp>
        <p:nvSpPr>
          <p:cNvPr id="8" name="7 Marcador de pie de página"/>
          <p:cNvSpPr>
            <a:spLocks noGrp="1"/>
          </p:cNvSpPr>
          <p:nvPr>
            <p:ph type="ftr" sz="quarter" idx="12"/>
          </p:nvPr>
        </p:nvSpPr>
        <p:spPr/>
        <p:txBody>
          <a:bodyPr rtlCol="0"/>
          <a:lstStyle/>
          <a:p>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83CA515-C9E7-4173-BF57-B39A7191F3C4}" type="datetimeFigureOut">
              <a:rPr lang="es-PE" smtClean="0"/>
              <a:t>02/10/2012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15590FEA-3239-44F0-B547-72D539F61322}"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B83CA515-C9E7-4173-BF57-B39A7191F3C4}" type="datetimeFigureOut">
              <a:rPr lang="es-PE" smtClean="0"/>
              <a:t>02/10/2012</a:t>
            </a:fld>
            <a:endParaRPr lang="es-PE"/>
          </a:p>
        </p:txBody>
      </p:sp>
      <p:sp>
        <p:nvSpPr>
          <p:cNvPr id="22" name="21 Marcador de número de diapositiva"/>
          <p:cNvSpPr>
            <a:spLocks noGrp="1"/>
          </p:cNvSpPr>
          <p:nvPr>
            <p:ph type="sldNum" sz="quarter" idx="15"/>
          </p:nvPr>
        </p:nvSpPr>
        <p:spPr/>
        <p:txBody>
          <a:bodyPr rtlCol="0"/>
          <a:lstStyle/>
          <a:p>
            <a:fld id="{15590FEA-3239-44F0-B547-72D539F61322}" type="slidenum">
              <a:rPr lang="es-PE" smtClean="0"/>
              <a:t>‹Nº›</a:t>
            </a:fld>
            <a:endParaRPr lang="es-PE"/>
          </a:p>
        </p:txBody>
      </p:sp>
      <p:sp>
        <p:nvSpPr>
          <p:cNvPr id="23" name="22 Marcador de pie de página"/>
          <p:cNvSpPr>
            <a:spLocks noGrp="1"/>
          </p:cNvSpPr>
          <p:nvPr>
            <p:ph type="ftr" sz="quarter" idx="16"/>
          </p:nvPr>
        </p:nvSpPr>
        <p:spPr/>
        <p:txBody>
          <a:bodyPr rtlCol="0"/>
          <a:lstStyle/>
          <a:p>
            <a:endParaRPr lang="es-P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B83CA515-C9E7-4173-BF57-B39A7191F3C4}" type="datetimeFigureOut">
              <a:rPr lang="es-PE" smtClean="0"/>
              <a:t>02/10/2012</a:t>
            </a:fld>
            <a:endParaRPr lang="es-PE"/>
          </a:p>
        </p:txBody>
      </p:sp>
      <p:sp>
        <p:nvSpPr>
          <p:cNvPr id="18" name="17 Marcador de número de diapositiva"/>
          <p:cNvSpPr>
            <a:spLocks noGrp="1"/>
          </p:cNvSpPr>
          <p:nvPr>
            <p:ph type="sldNum" sz="quarter" idx="11"/>
          </p:nvPr>
        </p:nvSpPr>
        <p:spPr/>
        <p:txBody>
          <a:bodyPr rtlCol="0"/>
          <a:lstStyle/>
          <a:p>
            <a:fld id="{15590FEA-3239-44F0-B547-72D539F61322}" type="slidenum">
              <a:rPr lang="es-PE" smtClean="0"/>
              <a:t>‹Nº›</a:t>
            </a:fld>
            <a:endParaRPr lang="es-PE"/>
          </a:p>
        </p:txBody>
      </p:sp>
      <p:sp>
        <p:nvSpPr>
          <p:cNvPr id="21" name="20 Marcador de pie de página"/>
          <p:cNvSpPr>
            <a:spLocks noGrp="1"/>
          </p:cNvSpPr>
          <p:nvPr>
            <p:ph type="ftr" sz="quarter" idx="12"/>
          </p:nvPr>
        </p:nvSpPr>
        <p:spPr/>
        <p:txBody>
          <a:bodyPr rtlCol="0"/>
          <a:lstStyle/>
          <a:p>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83CA515-C9E7-4173-BF57-B39A7191F3C4}" type="datetimeFigureOut">
              <a:rPr lang="es-PE" smtClean="0"/>
              <a:t>02/10/2012</a:t>
            </a:fld>
            <a:endParaRPr lang="es-PE"/>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PE"/>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5590FEA-3239-44F0-B547-72D539F61322}" type="slidenum">
              <a:rPr lang="es-PE" smtClean="0"/>
              <a:t>‹Nº›</a:t>
            </a:fld>
            <a:endParaRPr lang="es-P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hyperlink" Target="http://es.wikipedia.org/wiki/Canal_de_distribuci%C3%B3n"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ommons.wikimedia.org/wiki/File:7P_Mezcla_Mercadotecnia.jpg?uselang=es"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rrvartisans.files.wordpress.com/2012/04/packaging.jpg"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ommons.wikimedia.org/wiki/File:Ciclo_Producto.png?uselang=es"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es.wikipedia.org/w/index.php?title=Neil_Borden&amp;action=edit&amp;redlink=1"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es.wikipedia.org/wiki/Plan_de_marketing" TargetMode="External"/><Relationship Id="rId2" Type="http://schemas.openxmlformats.org/officeDocument/2006/relationships/hyperlink" Target="http://es.wikipedia.org/wiki/Estrategias_de_marketing" TargetMode="External"/><Relationship Id="rId1" Type="http://schemas.openxmlformats.org/officeDocument/2006/relationships/slideLayout" Target="../slideLayouts/slideLayout1.xml"/><Relationship Id="rId4" Type="http://schemas.openxmlformats.org/officeDocument/2006/relationships/hyperlink" Target="http://es.wikipedia.org/wiki/Plan_operativ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mmons.wikimedia.org/wiki/File:4P_Mezcla_Mercadotecnia.jpg?uselang=e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55776" y="1196752"/>
            <a:ext cx="6172200" cy="1894362"/>
          </a:xfrm>
        </p:spPr>
        <p:txBody>
          <a:bodyPr>
            <a:normAutofit/>
          </a:bodyPr>
          <a:lstStyle/>
          <a:p>
            <a:r>
              <a:rPr lang="es-PE" sz="6000" dirty="0" smtClean="0"/>
              <a:t>Integrantes :</a:t>
            </a:r>
            <a:endParaRPr lang="es-PE" sz="6000" dirty="0"/>
          </a:p>
        </p:txBody>
      </p:sp>
      <p:sp>
        <p:nvSpPr>
          <p:cNvPr id="3" name="2 Subtítulo"/>
          <p:cNvSpPr>
            <a:spLocks noGrp="1"/>
          </p:cNvSpPr>
          <p:nvPr>
            <p:ph type="subTitle" idx="1"/>
          </p:nvPr>
        </p:nvSpPr>
        <p:spPr>
          <a:xfrm>
            <a:off x="1907704" y="3573016"/>
            <a:ext cx="6912768" cy="1659632"/>
          </a:xfrm>
        </p:spPr>
        <p:txBody>
          <a:bodyPr>
            <a:normAutofit/>
          </a:bodyPr>
          <a:lstStyle/>
          <a:p>
            <a:r>
              <a:rPr lang="es-PE" sz="2800" dirty="0" smtClean="0"/>
              <a:t>Rafael Campos María Anita </a:t>
            </a:r>
          </a:p>
          <a:p>
            <a:r>
              <a:rPr lang="es-PE" sz="2800" dirty="0" smtClean="0"/>
              <a:t>Regalado Colunche Mariela </a:t>
            </a:r>
            <a:r>
              <a:rPr lang="es-PE" sz="2800" dirty="0" err="1" smtClean="0"/>
              <a:t>Elizeth</a:t>
            </a:r>
            <a:endParaRPr lang="es-PE" sz="2800" dirty="0" smtClean="0"/>
          </a:p>
          <a:p>
            <a:r>
              <a:rPr lang="es-PE" sz="3000" dirty="0" smtClean="0"/>
              <a:t>Rojas </a:t>
            </a:r>
            <a:r>
              <a:rPr lang="es-PE" sz="3000" dirty="0" err="1" smtClean="0"/>
              <a:t>Tantalean</a:t>
            </a:r>
            <a:r>
              <a:rPr lang="es-PE" sz="3000" dirty="0" smtClean="0"/>
              <a:t> Fanny </a:t>
            </a:r>
            <a:r>
              <a:rPr lang="es-PE" sz="3000" dirty="0" err="1" smtClean="0"/>
              <a:t>Yanet</a:t>
            </a:r>
            <a:endParaRPr lang="es-PE" sz="3000" dirty="0"/>
          </a:p>
        </p:txBody>
      </p:sp>
    </p:spTree>
    <p:extLst>
      <p:ext uri="{BB962C8B-B14F-4D97-AF65-F5344CB8AC3E}">
        <p14:creationId xmlns:p14="http://schemas.microsoft.com/office/powerpoint/2010/main" val="2424176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7467600" cy="796950"/>
          </a:xfrm>
        </p:spPr>
        <p:txBody>
          <a:bodyPr/>
          <a:lstStyle/>
          <a:p>
            <a:r>
              <a:rPr lang="es-PE" b="1" dirty="0" smtClean="0"/>
              <a:t>  sus variables del precio son:</a:t>
            </a:r>
            <a:endParaRPr lang="es-PE"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94795688"/>
              </p:ext>
            </p:extLst>
          </p:nvPr>
        </p:nvGraphicFramePr>
        <p:xfrm>
          <a:off x="251520" y="1916832"/>
          <a:ext cx="7848872" cy="4729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6916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11760" y="476672"/>
            <a:ext cx="6172200" cy="936104"/>
          </a:xfrm>
        </p:spPr>
        <p:txBody>
          <a:bodyPr>
            <a:normAutofit fontScale="90000"/>
          </a:bodyPr>
          <a:lstStyle/>
          <a:p>
            <a:r>
              <a:rPr lang="es-PE" sz="4400" dirty="0" smtClean="0"/>
              <a:t>c</a:t>
            </a:r>
            <a:r>
              <a:rPr lang="es-PE" sz="4000" dirty="0" smtClean="0"/>
              <a:t>. Plaza o distribución</a:t>
            </a:r>
            <a:r>
              <a:rPr lang="es-PE" dirty="0" smtClean="0"/>
              <a:t>:</a:t>
            </a:r>
            <a:endParaRPr lang="es-PE" dirty="0"/>
          </a:p>
        </p:txBody>
      </p:sp>
      <p:sp>
        <p:nvSpPr>
          <p:cNvPr id="3" name="2 Subtítulo"/>
          <p:cNvSpPr>
            <a:spLocks noGrp="1"/>
          </p:cNvSpPr>
          <p:nvPr>
            <p:ph type="subTitle" idx="1"/>
          </p:nvPr>
        </p:nvSpPr>
        <p:spPr>
          <a:xfrm>
            <a:off x="2267744" y="1556792"/>
            <a:ext cx="6696744" cy="5301208"/>
          </a:xfrm>
        </p:spPr>
        <p:txBody>
          <a:bodyPr>
            <a:noAutofit/>
          </a:bodyPr>
          <a:lstStyle/>
          <a:p>
            <a:pPr lvl="0" algn="just"/>
            <a:r>
              <a:rPr lang="es-PE" sz="2800" b="0" dirty="0">
                <a:latin typeface="Arial" pitchFamily="34" charset="0"/>
                <a:cs typeface="Arial" pitchFamily="34" charset="0"/>
              </a:rPr>
              <a:t>En este caso se </a:t>
            </a:r>
            <a:r>
              <a:rPr lang="es-PE" sz="2800" b="0" dirty="0" smtClean="0">
                <a:latin typeface="Arial" pitchFamily="34" charset="0"/>
                <a:cs typeface="Arial" pitchFamily="34" charset="0"/>
              </a:rPr>
              <a:t>define </a:t>
            </a:r>
            <a:r>
              <a:rPr lang="es-PE" sz="2800" b="0" dirty="0">
                <a:latin typeface="Arial" pitchFamily="34" charset="0"/>
                <a:cs typeface="Arial" pitchFamily="34" charset="0"/>
              </a:rPr>
              <a:t>como dónde comercializar el producto o el servicio que se le ofrece (elemento imprescindible para que el producto sea accesible para el consumidor). Considera el manejo efectivo del </a:t>
            </a:r>
            <a:r>
              <a:rPr lang="es-PE" sz="2800" b="0" u="sng" dirty="0">
                <a:latin typeface="Arial" pitchFamily="34" charset="0"/>
                <a:cs typeface="Arial" pitchFamily="34" charset="0"/>
                <a:hlinkClick r:id="rId2" tooltip="Canal de distribución"/>
              </a:rPr>
              <a:t>canal de distribución</a:t>
            </a:r>
            <a:r>
              <a:rPr lang="es-PE" sz="2800" b="0" dirty="0">
                <a:latin typeface="Arial" pitchFamily="34" charset="0"/>
                <a:cs typeface="Arial" pitchFamily="34" charset="0"/>
              </a:rPr>
              <a:t>, debiendo lograrse que el producto llegue al lugar adecuado, en el momento adecuado y en las condiciones adecuadas. Inicialmente, dependía de los fabricantes y ahora depende de ella misma. </a:t>
            </a:r>
          </a:p>
          <a:p>
            <a:pPr algn="just"/>
            <a:endParaRPr lang="es-PE" sz="2600" dirty="0">
              <a:latin typeface="Arial" pitchFamily="34" charset="0"/>
              <a:cs typeface="Arial" pitchFamily="34" charset="0"/>
            </a:endParaRPr>
          </a:p>
        </p:txBody>
      </p:sp>
    </p:spTree>
    <p:extLst>
      <p:ext uri="{BB962C8B-B14F-4D97-AF65-F5344CB8AC3E}">
        <p14:creationId xmlns:p14="http://schemas.microsoft.com/office/powerpoint/2010/main" val="1191538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b="1" dirty="0" smtClean="0"/>
              <a:t>Sus variables de la plaza son:</a:t>
            </a:r>
            <a:endParaRPr lang="es-PE"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1194662340"/>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726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548680"/>
            <a:ext cx="6172200" cy="864096"/>
          </a:xfrm>
        </p:spPr>
        <p:txBody>
          <a:bodyPr>
            <a:normAutofit/>
          </a:bodyPr>
          <a:lstStyle/>
          <a:p>
            <a:r>
              <a:rPr lang="es-PE" sz="4400" dirty="0" smtClean="0"/>
              <a:t>D. Promoción: </a:t>
            </a:r>
            <a:endParaRPr lang="es-PE" sz="4400" dirty="0"/>
          </a:p>
        </p:txBody>
      </p:sp>
      <p:sp>
        <p:nvSpPr>
          <p:cNvPr id="3" name="2 Subtítulo"/>
          <p:cNvSpPr>
            <a:spLocks noGrp="1"/>
          </p:cNvSpPr>
          <p:nvPr>
            <p:ph type="subTitle" idx="1"/>
          </p:nvPr>
        </p:nvSpPr>
        <p:spPr>
          <a:xfrm>
            <a:off x="2195736" y="1916832"/>
            <a:ext cx="6172200" cy="4464496"/>
          </a:xfrm>
        </p:spPr>
        <p:txBody>
          <a:bodyPr>
            <a:noAutofit/>
          </a:bodyPr>
          <a:lstStyle/>
          <a:p>
            <a:r>
              <a:rPr lang="es-PE" sz="4000" b="0" dirty="0">
                <a:latin typeface="Arial" pitchFamily="34" charset="0"/>
                <a:cs typeface="Arial" pitchFamily="34" charset="0"/>
              </a:rPr>
              <a:t>Abarca una serie de actividades cuyo objetivo es: informar, persuadir y recordar las características, ventajas y beneficios del </a:t>
            </a:r>
            <a:r>
              <a:rPr lang="es-PE" sz="4000" b="0" dirty="0" smtClean="0">
                <a:latin typeface="Arial" pitchFamily="34" charset="0"/>
                <a:cs typeface="Arial" pitchFamily="34" charset="0"/>
              </a:rPr>
              <a:t>producto.</a:t>
            </a:r>
            <a:endParaRPr lang="es-PE" sz="4000" b="0" dirty="0">
              <a:latin typeface="Arial" pitchFamily="34" charset="0"/>
              <a:cs typeface="Arial" pitchFamily="34" charset="0"/>
            </a:endParaRPr>
          </a:p>
        </p:txBody>
      </p:sp>
    </p:spTree>
    <p:extLst>
      <p:ext uri="{BB962C8B-B14F-4D97-AF65-F5344CB8AC3E}">
        <p14:creationId xmlns:p14="http://schemas.microsoft.com/office/powerpoint/2010/main" val="158554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b="1" dirty="0" smtClean="0"/>
              <a:t>Sus variables  de la promoción son:</a:t>
            </a:r>
            <a:endParaRPr lang="es-PE"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3980805185"/>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2912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260648"/>
            <a:ext cx="6172200" cy="2088232"/>
          </a:xfrm>
        </p:spPr>
        <p:txBody>
          <a:bodyPr>
            <a:normAutofit fontScale="90000"/>
          </a:bodyPr>
          <a:lstStyle/>
          <a:p>
            <a:pPr marL="342900" lvl="0" indent="-342900" algn="just">
              <a:buFont typeface="Wingdings" pitchFamily="2" charset="2"/>
              <a:buChar char="Ø"/>
            </a:pPr>
            <a:r>
              <a:rPr lang="es-PE" sz="2400" dirty="0">
                <a:latin typeface="Arial" pitchFamily="34" charset="0"/>
                <a:cs typeface="Arial" pitchFamily="34" charset="0"/>
              </a:rPr>
              <a:t>La mezcla original demostró ser insuficiente con el desarrollo de la industria de los servicios y sectores sociales, es así como se le agregan tres elementos </a:t>
            </a:r>
            <a:r>
              <a:rPr lang="es-PE" sz="2400" dirty="0" smtClean="0">
                <a:latin typeface="Arial" pitchFamily="34" charset="0"/>
                <a:cs typeface="Arial" pitchFamily="34" charset="0"/>
              </a:rPr>
              <a:t>adicionales :</a:t>
            </a:r>
            <a:r>
              <a:rPr lang="es-PE" dirty="0"/>
              <a:t/>
            </a:r>
            <a:br>
              <a:rPr lang="es-PE" dirty="0"/>
            </a:br>
            <a:endParaRPr lang="es-PE" dirty="0"/>
          </a:p>
        </p:txBody>
      </p:sp>
      <p:pic>
        <p:nvPicPr>
          <p:cNvPr id="4" name="3 Imagen" descr="http://upload.wikimedia.org/wikipedia/commons/thumb/b/bb/7P_Mezcla_Mercadotecnia.jpg/400px-7P_Mezcla_Mercadotecnia.jpg">
            <a:hlinkClick r:id="rId2"/>
          </p:cNvPr>
          <p:cNvPicPr/>
          <p:nvPr/>
        </p:nvPicPr>
        <p:blipFill>
          <a:blip r:embed="rId3"/>
          <a:srcRect/>
          <a:stretch>
            <a:fillRect/>
          </a:stretch>
        </p:blipFill>
        <p:spPr bwMode="auto">
          <a:xfrm>
            <a:off x="2603070" y="2420888"/>
            <a:ext cx="6048672" cy="3816424"/>
          </a:xfrm>
          <a:prstGeom prst="rect">
            <a:avLst/>
          </a:prstGeom>
          <a:noFill/>
          <a:ln w="9525">
            <a:noFill/>
            <a:miter lim="800000"/>
            <a:headEnd/>
            <a:tailEnd/>
          </a:ln>
        </p:spPr>
      </p:pic>
    </p:spTree>
    <p:extLst>
      <p:ext uri="{BB962C8B-B14F-4D97-AF65-F5344CB8AC3E}">
        <p14:creationId xmlns:p14="http://schemas.microsoft.com/office/powerpoint/2010/main" val="1044330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548680"/>
            <a:ext cx="6172200" cy="720080"/>
          </a:xfrm>
        </p:spPr>
        <p:txBody>
          <a:bodyPr/>
          <a:lstStyle/>
          <a:p>
            <a:r>
              <a:rPr lang="es-PE" dirty="0" smtClean="0"/>
              <a:t>e. Personal :</a:t>
            </a:r>
            <a:endParaRPr lang="es-PE" dirty="0"/>
          </a:p>
        </p:txBody>
      </p:sp>
      <p:sp>
        <p:nvSpPr>
          <p:cNvPr id="3" name="2 Subtítulo"/>
          <p:cNvSpPr>
            <a:spLocks noGrp="1"/>
          </p:cNvSpPr>
          <p:nvPr>
            <p:ph type="subTitle" idx="1"/>
          </p:nvPr>
        </p:nvSpPr>
        <p:spPr>
          <a:xfrm>
            <a:off x="2286000" y="2060848"/>
            <a:ext cx="6462464" cy="4314074"/>
          </a:xfrm>
        </p:spPr>
        <p:txBody>
          <a:bodyPr>
            <a:normAutofit/>
          </a:bodyPr>
          <a:lstStyle/>
          <a:p>
            <a:pPr algn="just"/>
            <a:r>
              <a:rPr lang="es-PE" sz="2400" dirty="0" smtClean="0">
                <a:latin typeface="Arial" pitchFamily="34" charset="0"/>
                <a:cs typeface="Arial" pitchFamily="34" charset="0"/>
              </a:rPr>
              <a:t>El </a:t>
            </a:r>
            <a:r>
              <a:rPr lang="es-PE" sz="2400" dirty="0">
                <a:latin typeface="Arial" pitchFamily="34" charset="0"/>
                <a:cs typeface="Arial" pitchFamily="34" charset="0"/>
              </a:rPr>
              <a:t>personal es importante en todas las organizaciones, pero es especialmente importante en aquellas circunstancias en que, no existiendo las evidencias de los productos tangibles, el cliente se forma la impresión de la empresa con base en el comportamiento y actitudes de su personal. </a:t>
            </a:r>
            <a:endParaRPr lang="es-PE" sz="2400" dirty="0" smtClean="0">
              <a:latin typeface="Arial" pitchFamily="34" charset="0"/>
              <a:cs typeface="Arial" pitchFamily="34" charset="0"/>
            </a:endParaRPr>
          </a:p>
          <a:p>
            <a:pPr algn="just"/>
            <a:r>
              <a:rPr lang="es-PE" sz="2400" dirty="0" smtClean="0">
                <a:latin typeface="Arial" pitchFamily="34" charset="0"/>
                <a:cs typeface="Arial" pitchFamily="34" charset="0"/>
              </a:rPr>
              <a:t>Las </a:t>
            </a:r>
            <a:r>
              <a:rPr lang="es-PE" sz="2400" dirty="0">
                <a:latin typeface="Arial" pitchFamily="34" charset="0"/>
                <a:cs typeface="Arial" pitchFamily="34" charset="0"/>
              </a:rPr>
              <a:t>personas son esenciales tanto en la producción como en la entrega de la mayoría de los servicios.</a:t>
            </a:r>
          </a:p>
        </p:txBody>
      </p:sp>
    </p:spTree>
    <p:extLst>
      <p:ext uri="{BB962C8B-B14F-4D97-AF65-F5344CB8AC3E}">
        <p14:creationId xmlns:p14="http://schemas.microsoft.com/office/powerpoint/2010/main" val="2526697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548680"/>
            <a:ext cx="6172200" cy="792088"/>
          </a:xfrm>
        </p:spPr>
        <p:txBody>
          <a:bodyPr/>
          <a:lstStyle/>
          <a:p>
            <a:r>
              <a:rPr lang="es-PE" dirty="0" smtClean="0"/>
              <a:t>f. Proceso :</a:t>
            </a:r>
            <a:endParaRPr lang="es-PE" dirty="0"/>
          </a:p>
        </p:txBody>
      </p:sp>
      <p:sp>
        <p:nvSpPr>
          <p:cNvPr id="3" name="2 Subtítulo"/>
          <p:cNvSpPr>
            <a:spLocks noGrp="1"/>
          </p:cNvSpPr>
          <p:nvPr>
            <p:ph type="subTitle" idx="1"/>
          </p:nvPr>
        </p:nvSpPr>
        <p:spPr>
          <a:xfrm>
            <a:off x="2286000" y="1916832"/>
            <a:ext cx="6318448" cy="4458090"/>
          </a:xfrm>
        </p:spPr>
        <p:txBody>
          <a:bodyPr>
            <a:normAutofit lnSpcReduction="10000"/>
          </a:bodyPr>
          <a:lstStyle/>
          <a:p>
            <a:pPr lvl="0" algn="just"/>
            <a:r>
              <a:rPr lang="es-PE" sz="2800" dirty="0" smtClean="0">
                <a:latin typeface="Arial" pitchFamily="34" charset="0"/>
                <a:cs typeface="Arial" pitchFamily="34" charset="0"/>
              </a:rPr>
              <a:t>Los </a:t>
            </a:r>
            <a:r>
              <a:rPr lang="es-PE" sz="2800" dirty="0">
                <a:latin typeface="Arial" pitchFamily="34" charset="0"/>
                <a:cs typeface="Arial" pitchFamily="34" charset="0"/>
              </a:rPr>
              <a:t>procesos son todos los procedimientos, mecanismos y rutinas por medio de los cuales se crea un servicio y se entrega a un cliente, incluyendo las decisiones de política con relación a ciertos asuntos de intervención del cliente y ejercicio del criterio de los empleados. La administración de procesos es un aspecto clave en la mejora de la calidad del servicio.</a:t>
            </a:r>
          </a:p>
          <a:p>
            <a:endParaRPr lang="es-PE" dirty="0"/>
          </a:p>
        </p:txBody>
      </p:sp>
    </p:spTree>
    <p:extLst>
      <p:ext uri="{BB962C8B-B14F-4D97-AF65-F5344CB8AC3E}">
        <p14:creationId xmlns:p14="http://schemas.microsoft.com/office/powerpoint/2010/main" val="233805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92696"/>
            <a:ext cx="7467600" cy="724942"/>
          </a:xfrm>
        </p:spPr>
        <p:txBody>
          <a:bodyPr/>
          <a:lstStyle/>
          <a:p>
            <a:r>
              <a:rPr lang="es-PE" dirty="0" smtClean="0"/>
              <a:t>G. presentación</a:t>
            </a:r>
            <a:endParaRPr lang="es-PE" dirty="0"/>
          </a:p>
        </p:txBody>
      </p:sp>
      <p:sp>
        <p:nvSpPr>
          <p:cNvPr id="3" name="2 Marcador de contenido"/>
          <p:cNvSpPr>
            <a:spLocks noGrp="1"/>
          </p:cNvSpPr>
          <p:nvPr>
            <p:ph sz="quarter" idx="1"/>
          </p:nvPr>
        </p:nvSpPr>
        <p:spPr/>
        <p:txBody>
          <a:bodyPr>
            <a:noAutofit/>
          </a:bodyPr>
          <a:lstStyle/>
          <a:p>
            <a:pPr marL="0" indent="0" algn="just">
              <a:buNone/>
            </a:pPr>
            <a:r>
              <a:rPr lang="es-PE" sz="3200" dirty="0" smtClean="0">
                <a:latin typeface="Arial" pitchFamily="34" charset="0"/>
                <a:cs typeface="Arial" pitchFamily="34" charset="0"/>
              </a:rPr>
              <a:t>Los </a:t>
            </a:r>
            <a:r>
              <a:rPr lang="es-PE" sz="3200" dirty="0">
                <a:latin typeface="Arial" pitchFamily="34" charset="0"/>
                <a:cs typeface="Arial" pitchFamily="34" charset="0"/>
              </a:rPr>
              <a:t>clientes se forman impresiones en parte a través de evidencias físicas como edificios, accesorios, disposición, color y bienes asociados con el servicio como maletines, etiquetas, folletos, rótulos, etc. Ayuda crear el "ambiente" y la "atmósfera" en que se compra o realiza un servicio y a darle forma a las percepciones que del servicio tengan los clientes. </a:t>
            </a:r>
          </a:p>
        </p:txBody>
      </p:sp>
    </p:spTree>
    <p:extLst>
      <p:ext uri="{BB962C8B-B14F-4D97-AF65-F5344CB8AC3E}">
        <p14:creationId xmlns:p14="http://schemas.microsoft.com/office/powerpoint/2010/main" val="2038635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620688"/>
            <a:ext cx="7467600" cy="4320480"/>
          </a:xfrm>
        </p:spPr>
        <p:txBody>
          <a:bodyPr>
            <a:noAutofit/>
          </a:bodyPr>
          <a:lstStyle/>
          <a:p>
            <a:pPr algn="ctr"/>
            <a:r>
              <a:rPr lang="es-PE" sz="9600" dirty="0" smtClean="0">
                <a:latin typeface="Cooper Std Black" pitchFamily="18" charset="0"/>
              </a:rPr>
              <a:t>El producto</a:t>
            </a:r>
            <a:endParaRPr lang="es-PE" sz="9600" dirty="0">
              <a:latin typeface="Cooper Std Black" pitchFamily="18" charset="0"/>
            </a:endParaRPr>
          </a:p>
        </p:txBody>
      </p:sp>
    </p:spTree>
    <p:extLst>
      <p:ext uri="{BB962C8B-B14F-4D97-AF65-F5344CB8AC3E}">
        <p14:creationId xmlns:p14="http://schemas.microsoft.com/office/powerpoint/2010/main" val="1568951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1556792"/>
            <a:ext cx="6172200" cy="3312368"/>
          </a:xfrm>
        </p:spPr>
        <p:txBody>
          <a:bodyPr>
            <a:noAutofit/>
          </a:bodyPr>
          <a:lstStyle/>
          <a:p>
            <a:pPr algn="ctr"/>
            <a:r>
              <a:rPr lang="es-PE" sz="7200" dirty="0" smtClean="0">
                <a:latin typeface="Cooper Std Black" pitchFamily="18" charset="0"/>
              </a:rPr>
              <a:t>La mezcla de marketing </a:t>
            </a:r>
            <a:endParaRPr lang="es-PE" sz="7200" dirty="0">
              <a:latin typeface="Cooper Std Black" pitchFamily="18" charset="0"/>
            </a:endParaRPr>
          </a:p>
        </p:txBody>
      </p:sp>
    </p:spTree>
    <p:extLst>
      <p:ext uri="{BB962C8B-B14F-4D97-AF65-F5344CB8AC3E}">
        <p14:creationId xmlns:p14="http://schemas.microsoft.com/office/powerpoint/2010/main" val="783628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836712"/>
            <a:ext cx="6172200" cy="432048"/>
          </a:xfrm>
        </p:spPr>
        <p:txBody>
          <a:bodyPr>
            <a:noAutofit/>
          </a:bodyPr>
          <a:lstStyle/>
          <a:p>
            <a:pPr marL="457200" indent="-457200">
              <a:buFont typeface="Wingdings" pitchFamily="2" charset="2"/>
              <a:buChar char="v"/>
            </a:pPr>
            <a:r>
              <a:rPr lang="es-PE" sz="3200" dirty="0" smtClean="0"/>
              <a:t>Concepto del producto:</a:t>
            </a:r>
            <a:endParaRPr lang="es-PE" sz="3200" dirty="0"/>
          </a:p>
        </p:txBody>
      </p:sp>
      <p:sp>
        <p:nvSpPr>
          <p:cNvPr id="3" name="2 Subtítulo"/>
          <p:cNvSpPr>
            <a:spLocks noGrp="1"/>
          </p:cNvSpPr>
          <p:nvPr>
            <p:ph type="subTitle" idx="1"/>
          </p:nvPr>
        </p:nvSpPr>
        <p:spPr>
          <a:xfrm>
            <a:off x="2286000" y="1988840"/>
            <a:ext cx="6172200" cy="4386082"/>
          </a:xfrm>
        </p:spPr>
        <p:txBody>
          <a:bodyPr>
            <a:normAutofit/>
          </a:bodyPr>
          <a:lstStyle/>
          <a:p>
            <a:pPr algn="just"/>
            <a:r>
              <a:rPr lang="es-PE" sz="2400" b="0" dirty="0" smtClean="0">
                <a:latin typeface="Arial" pitchFamily="34" charset="0"/>
                <a:cs typeface="Arial" pitchFamily="34" charset="0"/>
              </a:rPr>
              <a:t>Es un conjunto de elementos tangibles ,intangibles y psicológicos de una determinada forma, fácil de reconocer, que el cliente desea adquirir para satisfacer sus necesidades.</a:t>
            </a:r>
            <a:endParaRPr lang="es-PE" sz="2400" b="0" dirty="0">
              <a:latin typeface="Arial" pitchFamily="34" charset="0"/>
              <a:cs typeface="Arial" pitchFamily="34" charset="0"/>
            </a:endParaRPr>
          </a:p>
        </p:txBody>
      </p:sp>
      <p:pic>
        <p:nvPicPr>
          <p:cNvPr id="6" name="5 Imagen" descr="packagi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339752" y="4005064"/>
            <a:ext cx="6192688" cy="2624564"/>
          </a:xfrm>
          <a:prstGeom prst="rect">
            <a:avLst/>
          </a:prstGeom>
          <a:noFill/>
          <a:ln>
            <a:noFill/>
          </a:ln>
        </p:spPr>
      </p:pic>
    </p:spTree>
    <p:extLst>
      <p:ext uri="{BB962C8B-B14F-4D97-AF65-F5344CB8AC3E}">
        <p14:creationId xmlns:p14="http://schemas.microsoft.com/office/powerpoint/2010/main" val="3513420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57200" indent="-457200">
              <a:buFont typeface="Wingdings" pitchFamily="2" charset="2"/>
              <a:buChar char="v"/>
            </a:pPr>
            <a:r>
              <a:rPr lang="es-PE" b="1" dirty="0" smtClean="0"/>
              <a:t>Elementos del producto:</a:t>
            </a:r>
            <a:endParaRPr lang="es-PE"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2063694474"/>
              </p:ext>
            </p:extLst>
          </p:nvPr>
        </p:nvGraphicFramePr>
        <p:xfrm>
          <a:off x="0" y="1556792"/>
          <a:ext cx="8676456" cy="4917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5738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67744" y="548680"/>
            <a:ext cx="6172200" cy="653458"/>
          </a:xfrm>
        </p:spPr>
        <p:txBody>
          <a:bodyPr>
            <a:normAutofit fontScale="90000"/>
          </a:bodyPr>
          <a:lstStyle/>
          <a:p>
            <a:pPr marL="457200" indent="-457200">
              <a:buFont typeface="Wingdings" pitchFamily="2" charset="2"/>
              <a:buChar char="v"/>
            </a:pPr>
            <a:r>
              <a:rPr lang="es-PE" dirty="0" smtClean="0"/>
              <a:t>Ciclo de vida del producto:</a:t>
            </a:r>
            <a:endParaRPr lang="es-PE" dirty="0"/>
          </a:p>
        </p:txBody>
      </p:sp>
      <p:sp>
        <p:nvSpPr>
          <p:cNvPr id="3" name="2 Subtítulo"/>
          <p:cNvSpPr>
            <a:spLocks noGrp="1"/>
          </p:cNvSpPr>
          <p:nvPr>
            <p:ph type="subTitle" idx="1"/>
          </p:nvPr>
        </p:nvSpPr>
        <p:spPr>
          <a:xfrm>
            <a:off x="2286000" y="1628800"/>
            <a:ext cx="6390456" cy="4746122"/>
          </a:xfrm>
        </p:spPr>
        <p:txBody>
          <a:bodyPr/>
          <a:lstStyle/>
          <a:p>
            <a:endParaRPr lang="es-PE" dirty="0"/>
          </a:p>
        </p:txBody>
      </p:sp>
      <p:pic>
        <p:nvPicPr>
          <p:cNvPr id="4" name="3 Imagen" descr="http://upload.wikimedia.org/wikipedia/commons/thumb/d/d6/Ciclo_Producto.png/300px-Ciclo_Producto.png">
            <a:hlinkClick r:id="rId2"/>
          </p:cNvPr>
          <p:cNvPicPr/>
          <p:nvPr/>
        </p:nvPicPr>
        <p:blipFill>
          <a:blip r:embed="rId3"/>
          <a:srcRect/>
          <a:stretch>
            <a:fillRect/>
          </a:stretch>
        </p:blipFill>
        <p:spPr bwMode="auto">
          <a:xfrm>
            <a:off x="2118042" y="1727517"/>
            <a:ext cx="6054358" cy="4293771"/>
          </a:xfrm>
          <a:prstGeom prst="rect">
            <a:avLst/>
          </a:prstGeom>
          <a:noFill/>
          <a:ln w="9525">
            <a:noFill/>
            <a:miter lim="800000"/>
            <a:headEnd/>
            <a:tailEnd/>
          </a:ln>
        </p:spPr>
      </p:pic>
    </p:spTree>
    <p:extLst>
      <p:ext uri="{BB962C8B-B14F-4D97-AF65-F5344CB8AC3E}">
        <p14:creationId xmlns:p14="http://schemas.microsoft.com/office/powerpoint/2010/main" val="772902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67744" y="764704"/>
            <a:ext cx="6172200" cy="869482"/>
          </a:xfrm>
        </p:spPr>
        <p:txBody>
          <a:bodyPr>
            <a:noAutofit/>
          </a:bodyPr>
          <a:lstStyle/>
          <a:p>
            <a:r>
              <a:rPr lang="es-PE" sz="2800" dirty="0" smtClean="0"/>
              <a:t>Introducción o lanzamiento</a:t>
            </a:r>
            <a:endParaRPr lang="es-PE" sz="2800" dirty="0"/>
          </a:p>
        </p:txBody>
      </p:sp>
      <p:sp>
        <p:nvSpPr>
          <p:cNvPr id="3" name="2 Subtítulo"/>
          <p:cNvSpPr>
            <a:spLocks noGrp="1"/>
          </p:cNvSpPr>
          <p:nvPr>
            <p:ph type="subTitle" idx="1"/>
          </p:nvPr>
        </p:nvSpPr>
        <p:spPr>
          <a:xfrm>
            <a:off x="2286000" y="2204864"/>
            <a:ext cx="6172200" cy="4170058"/>
          </a:xfrm>
        </p:spPr>
        <p:txBody>
          <a:bodyPr>
            <a:normAutofit/>
          </a:bodyPr>
          <a:lstStyle/>
          <a:p>
            <a:pPr algn="just"/>
            <a:r>
              <a:rPr lang="es-PE" sz="2800" dirty="0" smtClean="0">
                <a:latin typeface="Arial" pitchFamily="34" charset="0"/>
                <a:cs typeface="Arial" pitchFamily="34" charset="0"/>
              </a:rPr>
              <a:t>-Es necesario realizar un fuerte  inversión y se consiguen pocos clientes</a:t>
            </a:r>
          </a:p>
          <a:p>
            <a:pPr algn="just"/>
            <a:r>
              <a:rPr lang="es-PE" sz="2800" dirty="0" smtClean="0">
                <a:latin typeface="Arial" pitchFamily="34" charset="0"/>
                <a:cs typeface="Arial" pitchFamily="34" charset="0"/>
              </a:rPr>
              <a:t>-El futuro del producto es incierto.</a:t>
            </a:r>
          </a:p>
          <a:p>
            <a:pPr algn="just"/>
            <a:r>
              <a:rPr lang="es-PE" sz="2800" dirty="0" smtClean="0">
                <a:latin typeface="Arial" pitchFamily="34" charset="0"/>
                <a:cs typeface="Arial" pitchFamily="34" charset="0"/>
              </a:rPr>
              <a:t>-El precio del producto es alto</a:t>
            </a:r>
            <a:endParaRPr lang="es-PE" sz="2800" dirty="0">
              <a:latin typeface="Arial" pitchFamily="34" charset="0"/>
              <a:cs typeface="Arial" pitchFamily="34" charset="0"/>
            </a:endParaRPr>
          </a:p>
        </p:txBody>
      </p:sp>
    </p:spTree>
    <p:extLst>
      <p:ext uri="{BB962C8B-B14F-4D97-AF65-F5344CB8AC3E}">
        <p14:creationId xmlns:p14="http://schemas.microsoft.com/office/powerpoint/2010/main" val="9692980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4000" b="1" dirty="0" smtClean="0"/>
              <a:t>Crecimiento</a:t>
            </a:r>
            <a:r>
              <a:rPr lang="es-PE" sz="4000" dirty="0" smtClean="0"/>
              <a:t>:</a:t>
            </a:r>
            <a:endParaRPr lang="es-PE" sz="4000" dirty="0"/>
          </a:p>
        </p:txBody>
      </p:sp>
      <p:sp>
        <p:nvSpPr>
          <p:cNvPr id="3" name="2 Marcador de contenido"/>
          <p:cNvSpPr>
            <a:spLocks noGrp="1"/>
          </p:cNvSpPr>
          <p:nvPr>
            <p:ph sz="quarter" idx="1"/>
          </p:nvPr>
        </p:nvSpPr>
        <p:spPr/>
        <p:txBody>
          <a:bodyPr>
            <a:normAutofit/>
          </a:bodyPr>
          <a:lstStyle/>
          <a:p>
            <a:pPr marL="0" indent="0">
              <a:buNone/>
            </a:pPr>
            <a:r>
              <a:rPr lang="es-PE" sz="4000" dirty="0" smtClean="0">
                <a:latin typeface="Arial" pitchFamily="34" charset="0"/>
                <a:cs typeface="Arial" pitchFamily="34" charset="0"/>
              </a:rPr>
              <a:t>_Aumentan los clientes </a:t>
            </a:r>
          </a:p>
          <a:p>
            <a:pPr marL="0" indent="0">
              <a:buNone/>
            </a:pPr>
            <a:r>
              <a:rPr lang="es-PE" sz="4000" dirty="0" smtClean="0">
                <a:latin typeface="Arial" pitchFamily="34" charset="0"/>
                <a:cs typeface="Arial" pitchFamily="34" charset="0"/>
              </a:rPr>
              <a:t>_Aumentan la competencia</a:t>
            </a:r>
          </a:p>
          <a:p>
            <a:pPr marL="0" indent="0">
              <a:buNone/>
            </a:pPr>
            <a:r>
              <a:rPr lang="es-PE" sz="4000" dirty="0" smtClean="0">
                <a:latin typeface="Arial" pitchFamily="34" charset="0"/>
                <a:cs typeface="Arial" pitchFamily="34" charset="0"/>
              </a:rPr>
              <a:t>_El precio sigue siendo alto</a:t>
            </a:r>
          </a:p>
          <a:p>
            <a:pPr marL="0" indent="0">
              <a:buNone/>
            </a:pPr>
            <a:r>
              <a:rPr lang="es-PE" sz="4000" dirty="0">
                <a:latin typeface="Arial" pitchFamily="34" charset="0"/>
                <a:cs typeface="Arial" pitchFamily="34" charset="0"/>
              </a:rPr>
              <a:t>_</a:t>
            </a:r>
            <a:r>
              <a:rPr lang="es-PE" sz="4000" dirty="0" smtClean="0">
                <a:latin typeface="Arial" pitchFamily="34" charset="0"/>
                <a:cs typeface="Arial" pitchFamily="34" charset="0"/>
              </a:rPr>
              <a:t>Los productos se va perfeccionando</a:t>
            </a:r>
            <a:endParaRPr lang="es-PE" sz="4000" dirty="0">
              <a:latin typeface="Arial" pitchFamily="34" charset="0"/>
              <a:cs typeface="Arial" pitchFamily="34" charset="0"/>
            </a:endParaRPr>
          </a:p>
        </p:txBody>
      </p:sp>
    </p:spTree>
    <p:extLst>
      <p:ext uri="{BB962C8B-B14F-4D97-AF65-F5344CB8AC3E}">
        <p14:creationId xmlns:p14="http://schemas.microsoft.com/office/powerpoint/2010/main" val="4115694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79712" y="332656"/>
            <a:ext cx="6172200" cy="1224136"/>
          </a:xfrm>
        </p:spPr>
        <p:txBody>
          <a:bodyPr/>
          <a:lstStyle/>
          <a:p>
            <a:r>
              <a:rPr lang="es-PE" sz="4400" dirty="0" smtClean="0"/>
              <a:t>Madurez </a:t>
            </a:r>
            <a:r>
              <a:rPr lang="es-PE" dirty="0" smtClean="0"/>
              <a:t>:</a:t>
            </a:r>
            <a:endParaRPr lang="es-PE" dirty="0"/>
          </a:p>
        </p:txBody>
      </p:sp>
      <p:sp>
        <p:nvSpPr>
          <p:cNvPr id="3" name="2 Subtítulo"/>
          <p:cNvSpPr>
            <a:spLocks noGrp="1"/>
          </p:cNvSpPr>
          <p:nvPr>
            <p:ph type="subTitle" idx="1"/>
          </p:nvPr>
        </p:nvSpPr>
        <p:spPr>
          <a:xfrm>
            <a:off x="2286000" y="2348880"/>
            <a:ext cx="6172200" cy="4026042"/>
          </a:xfrm>
        </p:spPr>
        <p:txBody>
          <a:bodyPr>
            <a:normAutofit/>
          </a:bodyPr>
          <a:lstStyle/>
          <a:p>
            <a:r>
              <a:rPr lang="es-PE" sz="3600" b="0" dirty="0" smtClean="0">
                <a:latin typeface="Arial" pitchFamily="34" charset="0"/>
                <a:cs typeface="Arial" pitchFamily="34" charset="0"/>
              </a:rPr>
              <a:t>Las ventas se estabilizan y el producto es de buena calidad</a:t>
            </a:r>
          </a:p>
          <a:p>
            <a:r>
              <a:rPr lang="es-PE" sz="3600" b="0" dirty="0" smtClean="0">
                <a:latin typeface="Arial" pitchFamily="34" charset="0"/>
                <a:cs typeface="Arial" pitchFamily="34" charset="0"/>
              </a:rPr>
              <a:t>Se reduce el precio porque hay mucha competencia</a:t>
            </a:r>
            <a:endParaRPr lang="es-PE" sz="3600" b="0" dirty="0">
              <a:latin typeface="Arial" pitchFamily="34" charset="0"/>
              <a:cs typeface="Arial" pitchFamily="34" charset="0"/>
            </a:endParaRPr>
          </a:p>
        </p:txBody>
      </p:sp>
    </p:spTree>
    <p:extLst>
      <p:ext uri="{BB962C8B-B14F-4D97-AF65-F5344CB8AC3E}">
        <p14:creationId xmlns:p14="http://schemas.microsoft.com/office/powerpoint/2010/main" val="2307621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sz="4400" b="1" dirty="0" smtClean="0"/>
              <a:t>declinación</a:t>
            </a:r>
            <a:r>
              <a:rPr lang="es-PE" dirty="0" smtClean="0"/>
              <a:t> </a:t>
            </a:r>
            <a:r>
              <a:rPr lang="es-PE" dirty="0"/>
              <a:t>:</a:t>
            </a:r>
          </a:p>
        </p:txBody>
      </p:sp>
      <p:sp>
        <p:nvSpPr>
          <p:cNvPr id="3" name="2 Marcador de contenido"/>
          <p:cNvSpPr>
            <a:spLocks noGrp="1"/>
          </p:cNvSpPr>
          <p:nvPr>
            <p:ph sz="quarter" idx="1"/>
          </p:nvPr>
        </p:nvSpPr>
        <p:spPr/>
        <p:txBody>
          <a:bodyPr/>
          <a:lstStyle/>
          <a:p>
            <a:pPr marL="0" indent="0">
              <a:buNone/>
            </a:pPr>
            <a:r>
              <a:rPr lang="es-PE" dirty="0" smtClean="0"/>
              <a:t>_</a:t>
            </a:r>
            <a:r>
              <a:rPr lang="es-PE" sz="4000" dirty="0" smtClean="0">
                <a:latin typeface="Arial" pitchFamily="34" charset="0"/>
                <a:cs typeface="Arial" pitchFamily="34" charset="0"/>
              </a:rPr>
              <a:t>Se deja de producir el producto</a:t>
            </a:r>
          </a:p>
          <a:p>
            <a:pPr marL="0" indent="0">
              <a:buNone/>
            </a:pPr>
            <a:r>
              <a:rPr lang="es-PE" sz="4000" dirty="0" smtClean="0">
                <a:latin typeface="Arial" pitchFamily="34" charset="0"/>
                <a:cs typeface="Arial" pitchFamily="34" charset="0"/>
              </a:rPr>
              <a:t>_No hay nuevos clientes y las ventas se decaen progresivamente. </a:t>
            </a:r>
            <a:endParaRPr lang="es-PE" sz="4000" dirty="0">
              <a:latin typeface="Arial" pitchFamily="34" charset="0"/>
              <a:cs typeface="Arial" pitchFamily="34" charset="0"/>
            </a:endParaRPr>
          </a:p>
        </p:txBody>
      </p:sp>
    </p:spTree>
    <p:extLst>
      <p:ext uri="{BB962C8B-B14F-4D97-AF65-F5344CB8AC3E}">
        <p14:creationId xmlns:p14="http://schemas.microsoft.com/office/powerpoint/2010/main" val="2865892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67744" y="476672"/>
            <a:ext cx="6172200" cy="1301530"/>
          </a:xfrm>
        </p:spPr>
        <p:txBody>
          <a:bodyPr>
            <a:normAutofit/>
          </a:bodyPr>
          <a:lstStyle/>
          <a:p>
            <a:pPr marL="571500" indent="-571500">
              <a:buFont typeface="Wingdings" pitchFamily="2" charset="2"/>
              <a:buChar char="v"/>
            </a:pPr>
            <a:r>
              <a:rPr lang="es-PE" sz="3600" dirty="0" smtClean="0"/>
              <a:t>Componente a un producto a exportar:</a:t>
            </a:r>
            <a:endParaRPr lang="es-PE" sz="3600" dirty="0"/>
          </a:p>
        </p:txBody>
      </p:sp>
      <p:sp>
        <p:nvSpPr>
          <p:cNvPr id="3" name="2 Subtítulo"/>
          <p:cNvSpPr>
            <a:spLocks noGrp="1"/>
          </p:cNvSpPr>
          <p:nvPr>
            <p:ph type="subTitle" idx="1"/>
          </p:nvPr>
        </p:nvSpPr>
        <p:spPr>
          <a:xfrm>
            <a:off x="2286000" y="1844824"/>
            <a:ext cx="6534472" cy="4530098"/>
          </a:xfrm>
        </p:spPr>
        <p:txBody>
          <a:bodyPr>
            <a:normAutofit fontScale="85000" lnSpcReduction="10000"/>
          </a:bodyPr>
          <a:lstStyle/>
          <a:p>
            <a:pPr marL="0" lvl="1" algn="l">
              <a:spcBef>
                <a:spcPts val="600"/>
              </a:spcBef>
              <a:buSzPct val="70000"/>
            </a:pPr>
            <a:r>
              <a:rPr lang="es-PE" sz="3900" b="1" dirty="0"/>
              <a:t>Función</a:t>
            </a:r>
            <a:r>
              <a:rPr lang="es-PE" sz="3900" dirty="0"/>
              <a:t> – un producto útil que se acomode a los estilos de vida del mercado objetivo (vea las categorías de productos en la siguiente sección para más información</a:t>
            </a:r>
            <a:r>
              <a:rPr lang="es-PE" sz="3900" dirty="0" smtClean="0"/>
              <a:t>).</a:t>
            </a:r>
          </a:p>
          <a:p>
            <a:pPr marL="0" lvl="1" algn="l">
              <a:spcBef>
                <a:spcPts val="600"/>
              </a:spcBef>
              <a:buSzPct val="70000"/>
            </a:pPr>
            <a:endParaRPr lang="es-PE" sz="2400" dirty="0"/>
          </a:p>
          <a:p>
            <a:pPr marL="0" lvl="1" algn="l">
              <a:spcBef>
                <a:spcPts val="600"/>
              </a:spcBef>
              <a:buSzPct val="70000"/>
            </a:pPr>
            <a:r>
              <a:rPr lang="es-PE" sz="3600" b="1" dirty="0"/>
              <a:t>Tamaño</a:t>
            </a:r>
            <a:r>
              <a:rPr lang="es-PE" sz="3600" dirty="0"/>
              <a:t> – una variedad de tamaños que cumplen con las normas del mercado objetivo.</a:t>
            </a:r>
          </a:p>
          <a:p>
            <a:pPr marL="0" lvl="1" algn="l">
              <a:spcBef>
                <a:spcPts val="600"/>
              </a:spcBef>
              <a:buSzPct val="70000"/>
            </a:pPr>
            <a:endParaRPr lang="es-PE" sz="2000" dirty="0"/>
          </a:p>
          <a:p>
            <a:endParaRPr lang="es-PE" dirty="0"/>
          </a:p>
        </p:txBody>
      </p:sp>
    </p:spTree>
    <p:extLst>
      <p:ext uri="{BB962C8B-B14F-4D97-AF65-F5344CB8AC3E}">
        <p14:creationId xmlns:p14="http://schemas.microsoft.com/office/powerpoint/2010/main" val="1160626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PE" sz="3600" b="1" dirty="0" smtClean="0"/>
              <a:t>Componentes a un productos a exponer:</a:t>
            </a:r>
            <a:endParaRPr lang="es-PE" sz="3600" b="1" dirty="0"/>
          </a:p>
        </p:txBody>
      </p:sp>
      <p:sp>
        <p:nvSpPr>
          <p:cNvPr id="3" name="2 Marcador de contenido"/>
          <p:cNvSpPr>
            <a:spLocks noGrp="1"/>
          </p:cNvSpPr>
          <p:nvPr>
            <p:ph sz="quarter" idx="1"/>
          </p:nvPr>
        </p:nvSpPr>
        <p:spPr>
          <a:xfrm>
            <a:off x="457200" y="1600200"/>
            <a:ext cx="8003232" cy="5257800"/>
          </a:xfrm>
        </p:spPr>
        <p:txBody>
          <a:bodyPr>
            <a:normAutofit fontScale="92500"/>
          </a:bodyPr>
          <a:lstStyle/>
          <a:p>
            <a:pPr marL="0" indent="0" algn="just">
              <a:buNone/>
            </a:pPr>
            <a:r>
              <a:rPr lang="es-PE" sz="3600" b="1" dirty="0"/>
              <a:t>Color</a:t>
            </a:r>
            <a:r>
              <a:rPr lang="es-PE" sz="3600" dirty="0"/>
              <a:t> – una selección de colores incluyendo colores tradicionales, neutrales y colores de moda. a compleja, particularmente dibujos que reflejen el origen y función de los </a:t>
            </a:r>
            <a:r>
              <a:rPr lang="es-PE" sz="3600" dirty="0" smtClean="0"/>
              <a:t>productos</a:t>
            </a:r>
            <a:r>
              <a:rPr lang="es-PE" sz="2800" dirty="0" smtClean="0"/>
              <a:t>.</a:t>
            </a:r>
            <a:endParaRPr lang="es-PE" sz="3200" dirty="0" smtClean="0"/>
          </a:p>
          <a:p>
            <a:pPr marL="0" indent="0" algn="just">
              <a:buNone/>
            </a:pPr>
            <a:r>
              <a:rPr lang="es-PE" sz="3600" b="1" dirty="0" smtClean="0"/>
              <a:t> </a:t>
            </a:r>
            <a:r>
              <a:rPr lang="es-PE" sz="3600" b="1" dirty="0"/>
              <a:t>Diseño y Textura</a:t>
            </a:r>
            <a:r>
              <a:rPr lang="es-PE" sz="3600" dirty="0"/>
              <a:t> – una variedad de diseños y texturas de simples a complicadas, en particular aquellos diseños que reflejan el origen y función de los productos</a:t>
            </a:r>
          </a:p>
        </p:txBody>
      </p:sp>
    </p:spTree>
    <p:extLst>
      <p:ext uri="{BB962C8B-B14F-4D97-AF65-F5344CB8AC3E}">
        <p14:creationId xmlns:p14="http://schemas.microsoft.com/office/powerpoint/2010/main" val="28971530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79712" y="476672"/>
            <a:ext cx="6172200" cy="1085506"/>
          </a:xfrm>
        </p:spPr>
        <p:txBody>
          <a:bodyPr/>
          <a:lstStyle/>
          <a:p>
            <a:r>
              <a:rPr lang="es-PE" sz="3200" dirty="0"/>
              <a:t>Componentes a un productos a exponer:</a:t>
            </a:r>
            <a:endParaRPr lang="es-PE" dirty="0"/>
          </a:p>
        </p:txBody>
      </p:sp>
      <p:sp>
        <p:nvSpPr>
          <p:cNvPr id="3" name="2 Subtítulo"/>
          <p:cNvSpPr>
            <a:spLocks noGrp="1"/>
          </p:cNvSpPr>
          <p:nvPr>
            <p:ph type="subTitle" idx="1"/>
          </p:nvPr>
        </p:nvSpPr>
        <p:spPr>
          <a:xfrm>
            <a:off x="2286000" y="1844824"/>
            <a:ext cx="6606480" cy="4752528"/>
          </a:xfrm>
        </p:spPr>
        <p:txBody>
          <a:bodyPr>
            <a:normAutofit lnSpcReduction="10000"/>
          </a:bodyPr>
          <a:lstStyle/>
          <a:p>
            <a:r>
              <a:rPr lang="es-PE" dirty="0"/>
              <a:t>. </a:t>
            </a:r>
            <a:r>
              <a:rPr lang="es-PE" sz="3200" dirty="0"/>
              <a:t>Precios – </a:t>
            </a:r>
            <a:r>
              <a:rPr lang="es-PE" sz="3600" b="0" dirty="0"/>
              <a:t>precios competitivos en relación con la calidad y diseño del producto</a:t>
            </a:r>
            <a:r>
              <a:rPr lang="es-PE" sz="3600" b="0" dirty="0" smtClean="0"/>
              <a:t>.</a:t>
            </a:r>
          </a:p>
          <a:p>
            <a:r>
              <a:rPr lang="es-PE" sz="3200" dirty="0"/>
              <a:t>Empaque – </a:t>
            </a:r>
            <a:r>
              <a:rPr lang="es-PE" sz="3600" b="0" dirty="0"/>
              <a:t>etiquetas atractivas con información interesante del producto y productos que son fáciles de empacar y enviar sin quebrarse.</a:t>
            </a:r>
          </a:p>
        </p:txBody>
      </p:sp>
    </p:spTree>
    <p:extLst>
      <p:ext uri="{BB962C8B-B14F-4D97-AF65-F5344CB8AC3E}">
        <p14:creationId xmlns:p14="http://schemas.microsoft.com/office/powerpoint/2010/main" val="1815370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7704" y="836712"/>
            <a:ext cx="6622504" cy="936104"/>
          </a:xfrm>
        </p:spPr>
        <p:txBody>
          <a:bodyPr>
            <a:normAutofit/>
          </a:bodyPr>
          <a:lstStyle/>
          <a:p>
            <a:r>
              <a:rPr lang="es-PE" dirty="0" smtClean="0">
                <a:latin typeface="Arial" pitchFamily="34" charset="0"/>
                <a:cs typeface="Arial" pitchFamily="34" charset="0"/>
              </a:rPr>
              <a:t>Origen de la mezcla de marketing:</a:t>
            </a:r>
            <a:endParaRPr lang="es-PE" dirty="0">
              <a:latin typeface="Arial" pitchFamily="34" charset="0"/>
              <a:cs typeface="Arial" pitchFamily="34" charset="0"/>
            </a:endParaRPr>
          </a:p>
        </p:txBody>
      </p:sp>
      <p:sp>
        <p:nvSpPr>
          <p:cNvPr id="4" name="3 Subtítulo"/>
          <p:cNvSpPr>
            <a:spLocks noGrp="1"/>
          </p:cNvSpPr>
          <p:nvPr>
            <p:ph type="subTitle" idx="1"/>
          </p:nvPr>
        </p:nvSpPr>
        <p:spPr>
          <a:xfrm>
            <a:off x="2411760" y="2204864"/>
            <a:ext cx="6172200" cy="3521986"/>
          </a:xfrm>
        </p:spPr>
        <p:txBody>
          <a:bodyPr>
            <a:normAutofit/>
          </a:bodyPr>
          <a:lstStyle/>
          <a:p>
            <a:r>
              <a:rPr lang="es-PE" sz="3200" dirty="0" smtClean="0">
                <a:latin typeface="Arial" pitchFamily="34" charset="0"/>
                <a:cs typeface="Arial" pitchFamily="34" charset="0"/>
              </a:rPr>
              <a:t>«</a:t>
            </a:r>
            <a:r>
              <a:rPr lang="es-PE" sz="3200" dirty="0">
                <a:latin typeface="Arial" pitchFamily="34" charset="0"/>
                <a:cs typeface="Arial" pitchFamily="34" charset="0"/>
              </a:rPr>
              <a:t>mezcla de mercadotecnia» fue desarrollado en 1950 por </a:t>
            </a:r>
            <a:r>
              <a:rPr lang="es-PE" sz="3200" u="sng" dirty="0">
                <a:latin typeface="Arial" pitchFamily="34" charset="0"/>
                <a:cs typeface="Arial" pitchFamily="34" charset="0"/>
                <a:hlinkClick r:id="rId2" tooltip="Neil Borden (aún no redactado)"/>
              </a:rPr>
              <a:t>Neil Borden</a:t>
            </a:r>
            <a:r>
              <a:rPr lang="es-PE" sz="3200" dirty="0">
                <a:latin typeface="Arial" pitchFamily="34" charset="0"/>
                <a:cs typeface="Arial" pitchFamily="34" charset="0"/>
              </a:rPr>
              <a:t>, quien listó 12 elementos, con las tareas y preocupaciones comunes del responsable del mercadeo</a:t>
            </a:r>
          </a:p>
        </p:txBody>
      </p:sp>
    </p:spTree>
    <p:extLst>
      <p:ext uri="{BB962C8B-B14F-4D97-AF65-F5344CB8AC3E}">
        <p14:creationId xmlns:p14="http://schemas.microsoft.com/office/powerpoint/2010/main" val="2717505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836712"/>
            <a:ext cx="6172200" cy="1157514"/>
          </a:xfrm>
        </p:spPr>
        <p:txBody>
          <a:bodyPr/>
          <a:lstStyle/>
          <a:p>
            <a:r>
              <a:rPr lang="es-PE" sz="2800" dirty="0"/>
              <a:t>Componentes a un productos a exponer:</a:t>
            </a:r>
            <a:endParaRPr lang="es-PE" dirty="0"/>
          </a:p>
        </p:txBody>
      </p:sp>
      <p:sp>
        <p:nvSpPr>
          <p:cNvPr id="3" name="2 Subtítulo"/>
          <p:cNvSpPr>
            <a:spLocks noGrp="1"/>
          </p:cNvSpPr>
          <p:nvPr>
            <p:ph type="subTitle" idx="1"/>
          </p:nvPr>
        </p:nvSpPr>
        <p:spPr>
          <a:xfrm>
            <a:off x="2339752" y="2492896"/>
            <a:ext cx="6172200" cy="3888432"/>
          </a:xfrm>
        </p:spPr>
        <p:txBody>
          <a:bodyPr>
            <a:normAutofit fontScale="92500"/>
          </a:bodyPr>
          <a:lstStyle/>
          <a:p>
            <a:pPr algn="just"/>
            <a:r>
              <a:rPr lang="es-PE" sz="3200" dirty="0"/>
              <a:t>Historia</a:t>
            </a:r>
            <a:r>
              <a:rPr lang="es-PE" sz="3200" b="0" dirty="0"/>
              <a:t> – una excelente herramienta para las ventas, los compradores están cada vez más interesados en cómo se fabricó un producto, quién lo fabricó, bajo cuáles condiciones, y cualquier otro impacto positivo social o ambiental que tiene el producto.</a:t>
            </a:r>
          </a:p>
          <a:p>
            <a:endParaRPr lang="es-PE" dirty="0"/>
          </a:p>
        </p:txBody>
      </p:sp>
    </p:spTree>
    <p:extLst>
      <p:ext uri="{BB962C8B-B14F-4D97-AF65-F5344CB8AC3E}">
        <p14:creationId xmlns:p14="http://schemas.microsoft.com/office/powerpoint/2010/main" val="1938384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11760" y="620688"/>
            <a:ext cx="6172200" cy="869482"/>
          </a:xfrm>
        </p:spPr>
        <p:txBody>
          <a:bodyPr>
            <a:normAutofit fontScale="90000"/>
          </a:bodyPr>
          <a:lstStyle/>
          <a:p>
            <a:pPr marL="457200" indent="-457200">
              <a:buFont typeface="Wingdings" pitchFamily="2" charset="2"/>
              <a:buChar char="v"/>
            </a:pPr>
            <a:r>
              <a:rPr lang="es-PE" dirty="0" smtClean="0"/>
              <a:t>Características del producto</a:t>
            </a:r>
            <a:endParaRPr lang="es-PE" dirty="0"/>
          </a:p>
        </p:txBody>
      </p:sp>
      <p:sp>
        <p:nvSpPr>
          <p:cNvPr id="3" name="2 Subtítulo"/>
          <p:cNvSpPr>
            <a:spLocks noGrp="1"/>
          </p:cNvSpPr>
          <p:nvPr>
            <p:ph type="subTitle" idx="1"/>
          </p:nvPr>
        </p:nvSpPr>
        <p:spPr>
          <a:xfrm>
            <a:off x="2349996" y="2708920"/>
            <a:ext cx="6172200" cy="3666002"/>
          </a:xfrm>
        </p:spPr>
        <p:txBody>
          <a:bodyPr>
            <a:normAutofit fontScale="92500" lnSpcReduction="10000"/>
          </a:bodyPr>
          <a:lstStyle/>
          <a:p>
            <a:pPr lvl="0"/>
            <a:r>
              <a:rPr lang="es-PE" sz="2400" u="sng" dirty="0" smtClean="0"/>
              <a:t>1.Productos </a:t>
            </a:r>
            <a:r>
              <a:rPr lang="es-PE" sz="2400" u="sng" dirty="0"/>
              <a:t>materiales</a:t>
            </a:r>
            <a:r>
              <a:rPr lang="es-PE" sz="2400" dirty="0"/>
              <a:t>: </a:t>
            </a:r>
            <a:r>
              <a:rPr lang="es-PE" sz="2400" b="0" dirty="0"/>
              <a:t>son productos de naturaleza tangible. Pueden ser bienes duraderos o no duraderos, los bienes duraderos son aquellos que pueden consumirse más de una vez tales como un coche o un frigorífico, y los bienes o duraderos son aquellos que una vez consumidos quedan inservibles tales como el pan, el pescado, etc.</a:t>
            </a:r>
          </a:p>
          <a:p>
            <a:pPr lvl="0" algn="just"/>
            <a:r>
              <a:rPr lang="es-PE" sz="2400" u="sng" dirty="0" smtClean="0"/>
              <a:t>2.Servicios</a:t>
            </a:r>
            <a:r>
              <a:rPr lang="es-PE" sz="2400" u="sng" dirty="0"/>
              <a:t>:</a:t>
            </a:r>
            <a:r>
              <a:rPr lang="es-PE" sz="2400" dirty="0"/>
              <a:t> </a:t>
            </a:r>
            <a:r>
              <a:rPr lang="es-PE" sz="2400" b="0" dirty="0"/>
              <a:t>son productos de naturaleza intangible, como los seguros, la enseñanza universitaria, etc.</a:t>
            </a:r>
          </a:p>
          <a:p>
            <a:pPr algn="just"/>
            <a:endParaRPr lang="es-PE" b="0" dirty="0"/>
          </a:p>
        </p:txBody>
      </p:sp>
      <p:sp>
        <p:nvSpPr>
          <p:cNvPr id="4" name="3 CuadroTexto"/>
          <p:cNvSpPr txBox="1"/>
          <p:nvPr/>
        </p:nvSpPr>
        <p:spPr>
          <a:xfrm>
            <a:off x="2195736" y="1844824"/>
            <a:ext cx="6408712" cy="830997"/>
          </a:xfrm>
          <a:prstGeom prst="rect">
            <a:avLst/>
          </a:prstGeom>
          <a:noFill/>
        </p:spPr>
        <p:txBody>
          <a:bodyPr wrap="square" rtlCol="0">
            <a:spAutoFit/>
          </a:bodyPr>
          <a:lstStyle/>
          <a:p>
            <a:pPr marL="457200" indent="-457200">
              <a:buFont typeface="+mj-lt"/>
              <a:buAutoNum type="alphaUcPeriod"/>
            </a:pPr>
            <a:r>
              <a:rPr lang="es-PE" sz="2400" b="1" i="1" dirty="0"/>
              <a:t>En función de la naturaleza de los productos:</a:t>
            </a:r>
            <a:endParaRPr lang="es-PE" sz="2400" dirty="0"/>
          </a:p>
        </p:txBody>
      </p:sp>
    </p:spTree>
    <p:extLst>
      <p:ext uri="{BB962C8B-B14F-4D97-AF65-F5344CB8AC3E}">
        <p14:creationId xmlns:p14="http://schemas.microsoft.com/office/powerpoint/2010/main" val="3416389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2740390"/>
            <a:ext cx="7467600" cy="3784954"/>
          </a:xfrm>
        </p:spPr>
        <p:txBody>
          <a:bodyPr>
            <a:normAutofit/>
          </a:bodyPr>
          <a:lstStyle/>
          <a:p>
            <a:pPr marL="0" indent="0" algn="just">
              <a:buNone/>
            </a:pPr>
            <a:r>
              <a:rPr lang="es-PE" u="sng" dirty="0" smtClean="0"/>
              <a:t>a).Los </a:t>
            </a:r>
            <a:r>
              <a:rPr lang="es-PE" u="sng" dirty="0"/>
              <a:t>productos de conveniencia.</a:t>
            </a:r>
            <a:r>
              <a:rPr lang="es-PE" dirty="0"/>
              <a:t> Suelen ser productos baratos, que se compran frecuentemente, y cuya compra no supone un esfuerzo para el consumidor</a:t>
            </a:r>
            <a:r>
              <a:rPr lang="es-PE" dirty="0" smtClean="0"/>
              <a:t>.</a:t>
            </a:r>
          </a:p>
          <a:p>
            <a:pPr marL="0" indent="0" algn="just">
              <a:buNone/>
            </a:pPr>
            <a:r>
              <a:rPr lang="es-PE" dirty="0" smtClean="0"/>
              <a:t> </a:t>
            </a:r>
            <a:r>
              <a:rPr lang="es-PE" dirty="0"/>
              <a:t>Dentro de los productos de conveniencia podemos distinguir diferentes categorías, tales como los productos de uso común</a:t>
            </a:r>
            <a:r>
              <a:rPr lang="es-PE" dirty="0" smtClean="0"/>
              <a:t>, </a:t>
            </a:r>
            <a:r>
              <a:rPr lang="es-PE" dirty="0"/>
              <a:t>l</a:t>
            </a:r>
            <a:r>
              <a:rPr lang="es-PE" dirty="0" smtClean="0"/>
              <a:t>os </a:t>
            </a:r>
            <a:r>
              <a:rPr lang="es-PE" dirty="0"/>
              <a:t>productos de impulso </a:t>
            </a:r>
            <a:r>
              <a:rPr lang="es-PE" dirty="0" smtClean="0"/>
              <a:t> y los productos </a:t>
            </a:r>
            <a:r>
              <a:rPr lang="es-PE" dirty="0"/>
              <a:t>de </a:t>
            </a:r>
            <a:r>
              <a:rPr lang="es-PE" dirty="0" smtClean="0"/>
              <a:t>urgencia.</a:t>
            </a:r>
            <a:endParaRPr lang="es-PE" dirty="0"/>
          </a:p>
        </p:txBody>
      </p:sp>
      <p:sp>
        <p:nvSpPr>
          <p:cNvPr id="4" name="3 CuadroTexto"/>
          <p:cNvSpPr txBox="1"/>
          <p:nvPr/>
        </p:nvSpPr>
        <p:spPr>
          <a:xfrm>
            <a:off x="1547664" y="1956901"/>
            <a:ext cx="4608512" cy="738664"/>
          </a:xfrm>
          <a:prstGeom prst="rect">
            <a:avLst/>
          </a:prstGeom>
          <a:noFill/>
        </p:spPr>
        <p:txBody>
          <a:bodyPr wrap="square" rtlCol="0">
            <a:spAutoFit/>
          </a:bodyPr>
          <a:lstStyle/>
          <a:p>
            <a:pPr lvl="0"/>
            <a:r>
              <a:rPr lang="es-PE" sz="2400" b="1" dirty="0" smtClean="0"/>
              <a:t>1.Productos </a:t>
            </a:r>
            <a:r>
              <a:rPr lang="es-PE" sz="2400" b="1" dirty="0"/>
              <a:t>de </a:t>
            </a:r>
            <a:r>
              <a:rPr lang="es-PE" sz="2400" b="1" dirty="0" smtClean="0"/>
              <a:t>consumo</a:t>
            </a:r>
            <a:r>
              <a:rPr lang="es-PE" sz="2000" b="1" dirty="0" smtClean="0"/>
              <a:t>:</a:t>
            </a:r>
            <a:endParaRPr lang="es-PE" sz="2000" dirty="0"/>
          </a:p>
          <a:p>
            <a:endParaRPr lang="es-PE" dirty="0"/>
          </a:p>
        </p:txBody>
      </p:sp>
      <p:sp>
        <p:nvSpPr>
          <p:cNvPr id="5" name="4 CuadroTexto"/>
          <p:cNvSpPr txBox="1"/>
          <p:nvPr/>
        </p:nvSpPr>
        <p:spPr>
          <a:xfrm>
            <a:off x="1066381" y="1052736"/>
            <a:ext cx="7344816" cy="1107996"/>
          </a:xfrm>
          <a:prstGeom prst="rect">
            <a:avLst/>
          </a:prstGeom>
          <a:noFill/>
        </p:spPr>
        <p:txBody>
          <a:bodyPr wrap="square" rtlCol="0">
            <a:spAutoFit/>
          </a:bodyPr>
          <a:lstStyle/>
          <a:p>
            <a:r>
              <a:rPr lang="es-PE" sz="2400" b="1" i="1" dirty="0" smtClean="0"/>
              <a:t>B. En </a:t>
            </a:r>
            <a:r>
              <a:rPr lang="es-PE" sz="2400" b="1" i="1" dirty="0"/>
              <a:t>función del uso o destino de los productos</a:t>
            </a:r>
            <a:r>
              <a:rPr lang="es-PE" b="1" dirty="0"/>
              <a:t>:</a:t>
            </a:r>
            <a:endParaRPr lang="es-PE" dirty="0"/>
          </a:p>
          <a:p>
            <a:endParaRPr lang="es-PE" dirty="0"/>
          </a:p>
        </p:txBody>
      </p:sp>
      <p:sp>
        <p:nvSpPr>
          <p:cNvPr id="7" name="6 CuadroTexto"/>
          <p:cNvSpPr txBox="1"/>
          <p:nvPr/>
        </p:nvSpPr>
        <p:spPr>
          <a:xfrm>
            <a:off x="1259632" y="260648"/>
            <a:ext cx="5544616" cy="369332"/>
          </a:xfrm>
          <a:prstGeom prst="rect">
            <a:avLst/>
          </a:prstGeom>
          <a:noFill/>
        </p:spPr>
        <p:txBody>
          <a:bodyPr wrap="square" rtlCol="0">
            <a:spAutoFit/>
          </a:bodyPr>
          <a:lstStyle/>
          <a:p>
            <a:r>
              <a:rPr lang="es-PE" dirty="0" smtClean="0"/>
              <a:t>Característica:</a:t>
            </a:r>
            <a:endParaRPr lang="es-PE" dirty="0"/>
          </a:p>
        </p:txBody>
      </p:sp>
    </p:spTree>
    <p:extLst>
      <p:ext uri="{BB962C8B-B14F-4D97-AF65-F5344CB8AC3E}">
        <p14:creationId xmlns:p14="http://schemas.microsoft.com/office/powerpoint/2010/main" val="36140357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286000" y="1484784"/>
            <a:ext cx="6462464" cy="4890138"/>
          </a:xfrm>
        </p:spPr>
        <p:txBody>
          <a:bodyPr>
            <a:normAutofit/>
          </a:bodyPr>
          <a:lstStyle/>
          <a:p>
            <a:r>
              <a:rPr lang="es-PE" sz="2000" i="1" u="sng" dirty="0" smtClean="0"/>
              <a:t>b)</a:t>
            </a:r>
            <a:r>
              <a:rPr lang="es-PE" sz="2000" i="1" u="sng" dirty="0" smtClean="0"/>
              <a:t>.productos </a:t>
            </a:r>
            <a:r>
              <a:rPr lang="es-PE" sz="2000" i="1" u="sng" dirty="0"/>
              <a:t>de uso común</a:t>
            </a:r>
            <a:r>
              <a:rPr lang="es-PE" sz="2000" dirty="0"/>
              <a:t>, </a:t>
            </a:r>
            <a:r>
              <a:rPr lang="es-PE" sz="2000" b="0" dirty="0"/>
              <a:t>que son aquellos que son comprados periódicamente por los consumidores como por ejemplo el pan, el periódico, etc</a:t>
            </a:r>
            <a:r>
              <a:rPr lang="es-PE" sz="2000" b="0" dirty="0" smtClean="0"/>
              <a:t>.</a:t>
            </a:r>
          </a:p>
          <a:p>
            <a:r>
              <a:rPr lang="es-PE" sz="2000" i="1" u="sng" dirty="0" smtClean="0"/>
              <a:t>c)</a:t>
            </a:r>
            <a:r>
              <a:rPr lang="es-PE" sz="2000" i="1" u="sng" dirty="0" smtClean="0"/>
              <a:t>. </a:t>
            </a:r>
            <a:r>
              <a:rPr lang="es-PE" sz="2000" i="1" u="sng" dirty="0"/>
              <a:t>Los productos de </a:t>
            </a:r>
            <a:r>
              <a:rPr lang="es-PE" sz="2000" i="1" u="sng" dirty="0" smtClean="0"/>
              <a:t>impulso</a:t>
            </a:r>
            <a:r>
              <a:rPr lang="es-PE" sz="2000" dirty="0" smtClean="0"/>
              <a:t>, </a:t>
            </a:r>
            <a:r>
              <a:rPr lang="es-PE" sz="2000" b="0" dirty="0"/>
              <a:t>que son aquellos productos que el consumidor no tenía planificado comprar y que son colocados en las cajas de los supermercados para provocar la necesidad inmediata de comprarlos, ejemplos son las chocolatinas, los caramelos</a:t>
            </a:r>
            <a:r>
              <a:rPr lang="es-PE" sz="2000" dirty="0"/>
              <a:t>. </a:t>
            </a:r>
            <a:r>
              <a:rPr lang="es-PE" sz="2000" dirty="0" smtClean="0"/>
              <a:t> </a:t>
            </a:r>
            <a:endParaRPr lang="es-PE" sz="2000" dirty="0"/>
          </a:p>
          <a:p>
            <a:r>
              <a:rPr lang="es-PE" sz="2000" i="1" u="sng" dirty="0" smtClean="0"/>
              <a:t>d)</a:t>
            </a:r>
            <a:r>
              <a:rPr lang="es-PE" sz="2000" i="1" u="sng" dirty="0" smtClean="0"/>
              <a:t>.los </a:t>
            </a:r>
            <a:r>
              <a:rPr lang="es-PE" sz="2000" i="1" u="sng" dirty="0"/>
              <a:t>productos de urgencia </a:t>
            </a:r>
            <a:r>
              <a:rPr lang="es-PE" sz="2000" i="1" u="sng" dirty="0" smtClean="0"/>
              <a:t>,</a:t>
            </a:r>
            <a:r>
              <a:rPr lang="es-PE" sz="2000" b="0" dirty="0" smtClean="0"/>
              <a:t>que </a:t>
            </a:r>
            <a:r>
              <a:rPr lang="es-PE" sz="2000" b="0" dirty="0"/>
              <a:t>son productos en los que necesidad de comprarlos surge de forma imprevista, tales como unas aspirinas cuando nos duele de pronto la cabeza. </a:t>
            </a:r>
          </a:p>
          <a:p>
            <a:endParaRPr lang="es-PE" b="0" dirty="0"/>
          </a:p>
        </p:txBody>
      </p:sp>
      <p:sp>
        <p:nvSpPr>
          <p:cNvPr id="5" name="4 CuadroTexto"/>
          <p:cNvSpPr txBox="1"/>
          <p:nvPr/>
        </p:nvSpPr>
        <p:spPr>
          <a:xfrm>
            <a:off x="2915816" y="476672"/>
            <a:ext cx="3960440" cy="369332"/>
          </a:xfrm>
          <a:prstGeom prst="rect">
            <a:avLst/>
          </a:prstGeom>
          <a:noFill/>
        </p:spPr>
        <p:txBody>
          <a:bodyPr wrap="square" rtlCol="0">
            <a:spAutoFit/>
          </a:bodyPr>
          <a:lstStyle/>
          <a:p>
            <a:r>
              <a:rPr lang="es-PE" b="1" dirty="0"/>
              <a:t>Productos de </a:t>
            </a:r>
            <a:r>
              <a:rPr lang="es-PE" b="1" dirty="0" smtClean="0"/>
              <a:t>consumo:</a:t>
            </a:r>
            <a:endParaRPr lang="es-PE" dirty="0"/>
          </a:p>
        </p:txBody>
      </p:sp>
    </p:spTree>
    <p:extLst>
      <p:ext uri="{BB962C8B-B14F-4D97-AF65-F5344CB8AC3E}">
        <p14:creationId xmlns:p14="http://schemas.microsoft.com/office/powerpoint/2010/main" val="2053661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39752" y="404664"/>
            <a:ext cx="6172200" cy="432048"/>
          </a:xfrm>
        </p:spPr>
        <p:txBody>
          <a:bodyPr>
            <a:normAutofit fontScale="90000"/>
          </a:bodyPr>
          <a:lstStyle/>
          <a:p>
            <a:r>
              <a:rPr lang="es-PE" dirty="0" smtClean="0"/>
              <a:t>Origen:</a:t>
            </a:r>
            <a:endParaRPr lang="es-PE" dirty="0"/>
          </a:p>
        </p:txBody>
      </p:sp>
      <p:sp>
        <p:nvSpPr>
          <p:cNvPr id="3" name="2 Subtítulo"/>
          <p:cNvSpPr>
            <a:spLocks noGrp="1"/>
          </p:cNvSpPr>
          <p:nvPr>
            <p:ph type="subTitle" idx="1"/>
          </p:nvPr>
        </p:nvSpPr>
        <p:spPr>
          <a:xfrm>
            <a:off x="2195736" y="1340768"/>
            <a:ext cx="6624736" cy="4608512"/>
          </a:xfrm>
        </p:spPr>
        <p:txBody>
          <a:bodyPr>
            <a:normAutofit/>
          </a:bodyPr>
          <a:lstStyle/>
          <a:p>
            <a:r>
              <a:rPr lang="es-PE" sz="2800" dirty="0">
                <a:latin typeface="Arial" pitchFamily="34" charset="0"/>
                <a:cs typeface="Arial" pitchFamily="34" charset="0"/>
              </a:rPr>
              <a:t>En 1984 el AMA (Asociación Americana de Marketing) lo consagró en su definición de mercadotecnia: «Proceso de planificación y ejecución del concepto Precio, Promoción y distribución de ideas, bienes y servicios para crear intercambios que satisfagan los objetivos del individuo y la organización».</a:t>
            </a:r>
          </a:p>
          <a:p>
            <a:endParaRPr lang="es-PE" dirty="0"/>
          </a:p>
        </p:txBody>
      </p:sp>
    </p:spTree>
    <p:extLst>
      <p:ext uri="{BB962C8B-B14F-4D97-AF65-F5344CB8AC3E}">
        <p14:creationId xmlns:p14="http://schemas.microsoft.com/office/powerpoint/2010/main" val="3060119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404664"/>
            <a:ext cx="6480720" cy="792088"/>
          </a:xfrm>
        </p:spPr>
        <p:txBody>
          <a:bodyPr>
            <a:normAutofit fontScale="90000"/>
          </a:bodyPr>
          <a:lstStyle/>
          <a:p>
            <a:r>
              <a:rPr lang="es-PE" dirty="0" smtClean="0"/>
              <a:t>Concepto de la mezcla de marketing:</a:t>
            </a:r>
            <a:endParaRPr lang="es-PE" dirty="0"/>
          </a:p>
        </p:txBody>
      </p:sp>
      <p:sp>
        <p:nvSpPr>
          <p:cNvPr id="3" name="2 Subtítulo"/>
          <p:cNvSpPr>
            <a:spLocks noGrp="1"/>
          </p:cNvSpPr>
          <p:nvPr>
            <p:ph type="subTitle" idx="1"/>
          </p:nvPr>
        </p:nvSpPr>
        <p:spPr>
          <a:xfrm>
            <a:off x="2339752" y="1412776"/>
            <a:ext cx="6172200" cy="5256584"/>
          </a:xfrm>
        </p:spPr>
        <p:txBody>
          <a:bodyPr>
            <a:normAutofit fontScale="85000" lnSpcReduction="20000"/>
          </a:bodyPr>
          <a:lstStyle/>
          <a:p>
            <a:pPr algn="just"/>
            <a:r>
              <a:rPr lang="es-PE" sz="3000" dirty="0">
                <a:latin typeface="Arial" pitchFamily="34" charset="0"/>
                <a:cs typeface="Arial" pitchFamily="34" charset="0"/>
              </a:rPr>
              <a:t>Mezcla de Mercadotecnia (llamado también Marketing </a:t>
            </a:r>
            <a:r>
              <a:rPr lang="es-PE" sz="3000" dirty="0" err="1">
                <a:latin typeface="Arial" pitchFamily="34" charset="0"/>
                <a:cs typeface="Arial" pitchFamily="34" charset="0"/>
              </a:rPr>
              <a:t>Mix</a:t>
            </a:r>
            <a:r>
              <a:rPr lang="es-PE" sz="3000" dirty="0">
                <a:latin typeface="Arial" pitchFamily="34" charset="0"/>
                <a:cs typeface="Arial" pitchFamily="34" charset="0"/>
              </a:rPr>
              <a:t>, Mezcla Comercial, </a:t>
            </a:r>
            <a:r>
              <a:rPr lang="es-PE" sz="3000" dirty="0" err="1">
                <a:latin typeface="Arial" pitchFamily="34" charset="0"/>
                <a:cs typeface="Arial" pitchFamily="34" charset="0"/>
              </a:rPr>
              <a:t>Mix</a:t>
            </a:r>
            <a:r>
              <a:rPr lang="es-PE" sz="3000" dirty="0">
                <a:latin typeface="Arial" pitchFamily="34" charset="0"/>
                <a:cs typeface="Arial" pitchFamily="34" charset="0"/>
              </a:rPr>
              <a:t> Comercial, etc.) a las herramientas o variables de las que dispone el responsable de la mercadotecnia para cumplir con los objetivos de la </a:t>
            </a:r>
            <a:r>
              <a:rPr lang="es-PE" sz="3000" dirty="0" smtClean="0">
                <a:latin typeface="Arial" pitchFamily="34" charset="0"/>
                <a:cs typeface="Arial" pitchFamily="34" charset="0"/>
              </a:rPr>
              <a:t>compañía</a:t>
            </a:r>
          </a:p>
          <a:p>
            <a:pPr algn="just"/>
            <a:endParaRPr lang="es-PE" sz="3000" dirty="0">
              <a:latin typeface="Arial" pitchFamily="34" charset="0"/>
              <a:cs typeface="Arial" pitchFamily="34" charset="0"/>
            </a:endParaRPr>
          </a:p>
          <a:p>
            <a:pPr algn="just"/>
            <a:endParaRPr lang="es-PE" sz="3000" dirty="0">
              <a:latin typeface="Arial" pitchFamily="34" charset="0"/>
              <a:cs typeface="Arial" pitchFamily="34" charset="0"/>
            </a:endParaRPr>
          </a:p>
          <a:p>
            <a:pPr algn="just"/>
            <a:r>
              <a:rPr lang="es-PE" sz="3000" dirty="0">
                <a:latin typeface="Arial" pitchFamily="34" charset="0"/>
                <a:cs typeface="Arial" pitchFamily="34" charset="0"/>
              </a:rPr>
              <a:t>Son las </a:t>
            </a:r>
            <a:r>
              <a:rPr lang="es-PE" sz="3000" dirty="0">
                <a:latin typeface="Arial" pitchFamily="34" charset="0"/>
                <a:cs typeface="Arial" pitchFamily="34" charset="0"/>
                <a:hlinkClick r:id="rId2" tooltip="Estrategias de marketing"/>
              </a:rPr>
              <a:t>estrategias de marketing</a:t>
            </a:r>
            <a:r>
              <a:rPr lang="es-PE" sz="3000" dirty="0">
                <a:latin typeface="Arial" pitchFamily="34" charset="0"/>
                <a:cs typeface="Arial" pitchFamily="34" charset="0"/>
              </a:rPr>
              <a:t>, o esfuerzo de mercadotecnia y deben incluirse en el </a:t>
            </a:r>
            <a:r>
              <a:rPr lang="es-PE" sz="3000" dirty="0">
                <a:latin typeface="Arial" pitchFamily="34" charset="0"/>
                <a:cs typeface="Arial" pitchFamily="34" charset="0"/>
                <a:hlinkClick r:id="rId3" tooltip="Plan de marketing"/>
              </a:rPr>
              <a:t>plan de Marketing</a:t>
            </a:r>
            <a:r>
              <a:rPr lang="es-PE" sz="3000" dirty="0">
                <a:latin typeface="Arial" pitchFamily="34" charset="0"/>
                <a:cs typeface="Arial" pitchFamily="34" charset="0"/>
              </a:rPr>
              <a:t> (</a:t>
            </a:r>
            <a:r>
              <a:rPr lang="es-PE" sz="3000" dirty="0">
                <a:latin typeface="Arial" pitchFamily="34" charset="0"/>
                <a:cs typeface="Arial" pitchFamily="34" charset="0"/>
                <a:hlinkClick r:id="rId4" tooltip="Plan operativo"/>
              </a:rPr>
              <a:t>plan operativo</a:t>
            </a:r>
            <a:r>
              <a:rPr lang="es-PE" sz="3000" dirty="0">
                <a:latin typeface="Arial" pitchFamily="34" charset="0"/>
                <a:cs typeface="Arial" pitchFamily="34" charset="0"/>
              </a:rPr>
              <a:t>). La empresa usa esta estrategia cuando busca acaparar mayor clientela.</a:t>
            </a:r>
          </a:p>
          <a:p>
            <a:endParaRPr lang="es-PE" dirty="0"/>
          </a:p>
        </p:txBody>
      </p:sp>
    </p:spTree>
    <p:extLst>
      <p:ext uri="{BB962C8B-B14F-4D97-AF65-F5344CB8AC3E}">
        <p14:creationId xmlns:p14="http://schemas.microsoft.com/office/powerpoint/2010/main" val="3554995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51720" y="332656"/>
            <a:ext cx="6532240" cy="1080120"/>
          </a:xfrm>
        </p:spPr>
        <p:txBody>
          <a:bodyPr/>
          <a:lstStyle/>
          <a:p>
            <a:r>
              <a:rPr lang="es-PE" dirty="0" smtClean="0"/>
              <a:t>Las variables  de la mezcla de  marketing.</a:t>
            </a:r>
            <a:endParaRPr lang="es-PE" dirty="0"/>
          </a:p>
        </p:txBody>
      </p:sp>
      <p:pic>
        <p:nvPicPr>
          <p:cNvPr id="4" name="3 Imagen" descr="http://upload.wikimedia.org/wikipedia/commons/thumb/d/dd/4P_Mezcla_Mercadotecnia.jpg/400px-4P_Mezcla_Mercadotecnia.jpg">
            <a:hlinkClick r:id="rId2"/>
          </p:cNvPr>
          <p:cNvPicPr/>
          <p:nvPr/>
        </p:nvPicPr>
        <p:blipFill>
          <a:blip r:embed="rId3"/>
          <a:srcRect/>
          <a:stretch>
            <a:fillRect/>
          </a:stretch>
        </p:blipFill>
        <p:spPr bwMode="auto">
          <a:xfrm>
            <a:off x="1900237" y="2109787"/>
            <a:ext cx="6920235" cy="3839493"/>
          </a:xfrm>
          <a:prstGeom prst="rect">
            <a:avLst/>
          </a:prstGeom>
          <a:noFill/>
          <a:ln w="9525">
            <a:noFill/>
            <a:miter lim="800000"/>
            <a:headEnd/>
            <a:tailEnd/>
          </a:ln>
        </p:spPr>
      </p:pic>
    </p:spTree>
    <p:extLst>
      <p:ext uri="{BB962C8B-B14F-4D97-AF65-F5344CB8AC3E}">
        <p14:creationId xmlns:p14="http://schemas.microsoft.com/office/powerpoint/2010/main" val="1484106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620688"/>
            <a:ext cx="6172200" cy="725466"/>
          </a:xfrm>
        </p:spPr>
        <p:txBody>
          <a:bodyPr>
            <a:normAutofit/>
          </a:bodyPr>
          <a:lstStyle/>
          <a:p>
            <a:pPr marL="514350" indent="-514350">
              <a:buFont typeface="+mj-lt"/>
              <a:buAutoNum type="alphaUcPeriod"/>
            </a:pPr>
            <a:r>
              <a:rPr lang="es-PE" sz="3600" dirty="0" smtClean="0">
                <a:latin typeface="Arial" pitchFamily="34" charset="0"/>
                <a:cs typeface="Arial" pitchFamily="34" charset="0"/>
              </a:rPr>
              <a:t>  Producto o servicio:</a:t>
            </a:r>
            <a:endParaRPr lang="es-PE" sz="3600" dirty="0">
              <a:latin typeface="Arial" pitchFamily="34" charset="0"/>
              <a:cs typeface="Arial" pitchFamily="34" charset="0"/>
            </a:endParaRPr>
          </a:p>
        </p:txBody>
      </p:sp>
      <p:sp>
        <p:nvSpPr>
          <p:cNvPr id="3" name="2 Subtítulo"/>
          <p:cNvSpPr>
            <a:spLocks noGrp="1"/>
          </p:cNvSpPr>
          <p:nvPr>
            <p:ph type="subTitle" idx="1"/>
          </p:nvPr>
        </p:nvSpPr>
        <p:spPr>
          <a:xfrm>
            <a:off x="2286000" y="1772816"/>
            <a:ext cx="6172200" cy="4602106"/>
          </a:xfrm>
        </p:spPr>
        <p:txBody>
          <a:bodyPr>
            <a:normAutofit fontScale="92500" lnSpcReduction="20000"/>
          </a:bodyPr>
          <a:lstStyle/>
          <a:p>
            <a:r>
              <a:rPr lang="es-PE" sz="3000" b="0" dirty="0">
                <a:latin typeface="Arial" pitchFamily="34" charset="0"/>
                <a:cs typeface="Arial" pitchFamily="34" charset="0"/>
              </a:rPr>
              <a:t>Es el conjunto de atributos tangibles o intangibles que la empresa ofrece al mercado meta. </a:t>
            </a:r>
            <a:br>
              <a:rPr lang="es-PE" sz="3000" b="0" dirty="0">
                <a:latin typeface="Arial" pitchFamily="34" charset="0"/>
                <a:cs typeface="Arial" pitchFamily="34" charset="0"/>
              </a:rPr>
            </a:br>
            <a:r>
              <a:rPr lang="es-PE" sz="3000" b="0" dirty="0">
                <a:latin typeface="Arial" pitchFamily="34" charset="0"/>
                <a:cs typeface="Arial" pitchFamily="34" charset="0"/>
              </a:rPr>
              <a:t/>
            </a:r>
            <a:br>
              <a:rPr lang="es-PE" sz="3000" b="0" dirty="0">
                <a:latin typeface="Arial" pitchFamily="34" charset="0"/>
                <a:cs typeface="Arial" pitchFamily="34" charset="0"/>
              </a:rPr>
            </a:br>
            <a:r>
              <a:rPr lang="es-PE" sz="3000" b="0" dirty="0">
                <a:latin typeface="Arial" pitchFamily="34" charset="0"/>
                <a:cs typeface="Arial" pitchFamily="34" charset="0"/>
              </a:rPr>
              <a:t>Un producto puede ser un bien tangible (p. ej.: un auto), intangible (p. ej.: un servicio de limpieza a domicilio), una idea (p. ej.: la propuesta de un partido político), una persona (p. ej.: un candidato a presidente) o un lugar (p. ej.: una reserva forestal). </a:t>
            </a:r>
            <a:r>
              <a:rPr lang="es-PE" b="0" dirty="0"/>
              <a:t/>
            </a:r>
            <a:br>
              <a:rPr lang="es-PE" b="0" dirty="0"/>
            </a:br>
            <a:endParaRPr lang="es-PE" b="0" dirty="0"/>
          </a:p>
        </p:txBody>
      </p:sp>
    </p:spTree>
    <p:extLst>
      <p:ext uri="{BB962C8B-B14F-4D97-AF65-F5344CB8AC3E}">
        <p14:creationId xmlns:p14="http://schemas.microsoft.com/office/powerpoint/2010/main" val="792964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764704"/>
            <a:ext cx="6172200" cy="653458"/>
          </a:xfrm>
        </p:spPr>
        <p:txBody>
          <a:bodyPr>
            <a:normAutofit fontScale="90000"/>
          </a:bodyPr>
          <a:lstStyle/>
          <a:p>
            <a:r>
              <a:rPr lang="es-PE" dirty="0" smtClean="0"/>
              <a:t>Sus variables del producto son:</a:t>
            </a:r>
            <a:endParaRPr lang="es-PE" dirty="0"/>
          </a:p>
        </p:txBody>
      </p:sp>
      <p:graphicFrame>
        <p:nvGraphicFramePr>
          <p:cNvPr id="4" name="3 Diagrama"/>
          <p:cNvGraphicFramePr/>
          <p:nvPr>
            <p:extLst>
              <p:ext uri="{D42A27DB-BD31-4B8C-83A1-F6EECF244321}">
                <p14:modId xmlns:p14="http://schemas.microsoft.com/office/powerpoint/2010/main" val="86575208"/>
              </p:ext>
            </p:extLst>
          </p:nvPr>
        </p:nvGraphicFramePr>
        <p:xfrm>
          <a:off x="2286000" y="1844824"/>
          <a:ext cx="6172200" cy="4530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159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620688"/>
            <a:ext cx="6172200" cy="653458"/>
          </a:xfrm>
        </p:spPr>
        <p:txBody>
          <a:bodyPr>
            <a:noAutofit/>
          </a:bodyPr>
          <a:lstStyle/>
          <a:p>
            <a:r>
              <a:rPr lang="es-PE" sz="4000" dirty="0" smtClean="0">
                <a:latin typeface="Arial" pitchFamily="34" charset="0"/>
                <a:cs typeface="Arial" pitchFamily="34" charset="0"/>
              </a:rPr>
              <a:t>b.  precio:</a:t>
            </a:r>
            <a:endParaRPr lang="es-PE" sz="4000" dirty="0">
              <a:latin typeface="Arial" pitchFamily="34" charset="0"/>
              <a:cs typeface="Arial" pitchFamily="34" charset="0"/>
            </a:endParaRPr>
          </a:p>
        </p:txBody>
      </p:sp>
      <p:sp>
        <p:nvSpPr>
          <p:cNvPr id="3" name="2 Subtítulo"/>
          <p:cNvSpPr>
            <a:spLocks noGrp="1"/>
          </p:cNvSpPr>
          <p:nvPr>
            <p:ph type="subTitle" idx="1"/>
          </p:nvPr>
        </p:nvSpPr>
        <p:spPr>
          <a:xfrm>
            <a:off x="2286000" y="1772816"/>
            <a:ext cx="6172200" cy="4602106"/>
          </a:xfrm>
        </p:spPr>
        <p:txBody>
          <a:bodyPr>
            <a:normAutofit fontScale="92500" lnSpcReduction="10000"/>
          </a:bodyPr>
          <a:lstStyle/>
          <a:p>
            <a:r>
              <a:rPr lang="es-PE" sz="3200" b="0" dirty="0">
                <a:latin typeface="Arial" pitchFamily="34" charset="0"/>
                <a:cs typeface="Arial" pitchFamily="34" charset="0"/>
              </a:rPr>
              <a:t>Se entiende como la cantidad de dinero que los clientes tienen que pagar por un determinado producto o servicio. </a:t>
            </a:r>
            <a:br>
              <a:rPr lang="es-PE" sz="3200" b="0" dirty="0">
                <a:latin typeface="Arial" pitchFamily="34" charset="0"/>
                <a:cs typeface="Arial" pitchFamily="34" charset="0"/>
              </a:rPr>
            </a:br>
            <a:r>
              <a:rPr lang="es-PE" sz="3200" b="0" dirty="0">
                <a:latin typeface="Arial" pitchFamily="34" charset="0"/>
                <a:cs typeface="Arial" pitchFamily="34" charset="0"/>
              </a:rPr>
              <a:t/>
            </a:r>
            <a:br>
              <a:rPr lang="es-PE" sz="3200" b="0" dirty="0">
                <a:latin typeface="Arial" pitchFamily="34" charset="0"/>
                <a:cs typeface="Arial" pitchFamily="34" charset="0"/>
              </a:rPr>
            </a:br>
            <a:r>
              <a:rPr lang="es-PE" sz="3200" b="0" dirty="0">
                <a:latin typeface="Arial" pitchFamily="34" charset="0"/>
                <a:cs typeface="Arial" pitchFamily="34" charset="0"/>
              </a:rPr>
              <a:t>El precio representa la única variable de la mezcla de mercadotecnia que genera ingresos para la empresa, el resto de las variables generan egresos.</a:t>
            </a:r>
            <a:r>
              <a:rPr lang="es-PE" u="sng" dirty="0"/>
              <a:t> </a:t>
            </a:r>
            <a:br>
              <a:rPr lang="es-PE" u="sng" dirty="0"/>
            </a:br>
            <a:endParaRPr lang="es-PE" dirty="0"/>
          </a:p>
        </p:txBody>
      </p:sp>
    </p:spTree>
    <p:extLst>
      <p:ext uri="{BB962C8B-B14F-4D97-AF65-F5344CB8AC3E}">
        <p14:creationId xmlns:p14="http://schemas.microsoft.com/office/powerpoint/2010/main" val="24055452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Personalizado 1">
      <a:dk1>
        <a:sysClr val="windowText" lastClr="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279</TotalTime>
  <Words>1019</Words>
  <Application>Microsoft Office PowerPoint</Application>
  <PresentationFormat>Presentación en pantalla (4:3)</PresentationFormat>
  <Paragraphs>113</Paragraphs>
  <Slides>33</Slides>
  <Notes>2</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Mirador</vt:lpstr>
      <vt:lpstr>Integrantes :</vt:lpstr>
      <vt:lpstr>La mezcla de marketing </vt:lpstr>
      <vt:lpstr>Origen de la mezcla de marketing:</vt:lpstr>
      <vt:lpstr>Origen:</vt:lpstr>
      <vt:lpstr>Concepto de la mezcla de marketing:</vt:lpstr>
      <vt:lpstr>Las variables  de la mezcla de  marketing.</vt:lpstr>
      <vt:lpstr>  Producto o servicio:</vt:lpstr>
      <vt:lpstr>Sus variables del producto son:</vt:lpstr>
      <vt:lpstr>b.  precio:</vt:lpstr>
      <vt:lpstr>  sus variables del precio son:</vt:lpstr>
      <vt:lpstr>c. Plaza o distribución:</vt:lpstr>
      <vt:lpstr>Sus variables de la plaza son:</vt:lpstr>
      <vt:lpstr>D. Promoción: </vt:lpstr>
      <vt:lpstr>Sus variables  de la promoción son:</vt:lpstr>
      <vt:lpstr>La mezcla original demostró ser insuficiente con el desarrollo de la industria de los servicios y sectores sociales, es así como se le agregan tres elementos adicionales : </vt:lpstr>
      <vt:lpstr>e. Personal :</vt:lpstr>
      <vt:lpstr>f. Proceso :</vt:lpstr>
      <vt:lpstr>G. presentación</vt:lpstr>
      <vt:lpstr>El producto</vt:lpstr>
      <vt:lpstr>Concepto del producto:</vt:lpstr>
      <vt:lpstr>Elementos del producto:</vt:lpstr>
      <vt:lpstr>Ciclo de vida del producto:</vt:lpstr>
      <vt:lpstr>Introducción o lanzamiento</vt:lpstr>
      <vt:lpstr>Crecimiento:</vt:lpstr>
      <vt:lpstr>Madurez :</vt:lpstr>
      <vt:lpstr>declinación :</vt:lpstr>
      <vt:lpstr>Componente a un producto a exportar:</vt:lpstr>
      <vt:lpstr>Componentes a un productos a exponer:</vt:lpstr>
      <vt:lpstr>Componentes a un productos a exponer:</vt:lpstr>
      <vt:lpstr>Componentes a un productos a exponer:</vt:lpstr>
      <vt:lpstr>Características del producto</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Integrantes :</dc:title>
  <dc:creator>CESPI</dc:creator>
  <cp:lastModifiedBy>CESPI</cp:lastModifiedBy>
  <cp:revision>24</cp:revision>
  <dcterms:created xsi:type="dcterms:W3CDTF">2012-10-02T15:04:36Z</dcterms:created>
  <dcterms:modified xsi:type="dcterms:W3CDTF">2012-10-02T22:42:28Z</dcterms:modified>
</cp:coreProperties>
</file>