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6" r:id="rId4"/>
    <p:sldId id="304" r:id="rId5"/>
    <p:sldId id="258" r:id="rId6"/>
    <p:sldId id="259" r:id="rId7"/>
    <p:sldId id="292" r:id="rId8"/>
    <p:sldId id="305" r:id="rId9"/>
    <p:sldId id="260" r:id="rId10"/>
    <p:sldId id="261" r:id="rId11"/>
    <p:sldId id="293" r:id="rId12"/>
    <p:sldId id="262" r:id="rId13"/>
    <p:sldId id="263" r:id="rId14"/>
    <p:sldId id="306" r:id="rId15"/>
    <p:sldId id="307" r:id="rId16"/>
    <p:sldId id="264" r:id="rId17"/>
    <p:sldId id="265" r:id="rId18"/>
    <p:sldId id="266" r:id="rId19"/>
    <p:sldId id="308" r:id="rId20"/>
    <p:sldId id="267" r:id="rId21"/>
    <p:sldId id="309" r:id="rId22"/>
    <p:sldId id="268" r:id="rId23"/>
    <p:sldId id="269" r:id="rId24"/>
    <p:sldId id="310" r:id="rId25"/>
    <p:sldId id="270" r:id="rId26"/>
    <p:sldId id="271" r:id="rId27"/>
    <p:sldId id="311" r:id="rId28"/>
    <p:sldId id="300" r:id="rId29"/>
    <p:sldId id="315" r:id="rId30"/>
    <p:sldId id="313" r:id="rId31"/>
    <p:sldId id="312" r:id="rId32"/>
    <p:sldId id="301" r:id="rId33"/>
    <p:sldId id="316" r:id="rId34"/>
    <p:sldId id="302" r:id="rId35"/>
    <p:sldId id="314" r:id="rId36"/>
    <p:sldId id="303" r:id="rId37"/>
    <p:sldId id="299" r:id="rId38"/>
    <p:sldId id="317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68DB4-C607-4D32-957B-88FC2723891F}" type="doc">
      <dgm:prSet loTypeId="urn:microsoft.com/office/officeart/2005/8/layout/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10723EDA-39CC-4E77-BE54-5167CBEF3957}">
      <dgm:prSet phldrT="[Texto]" custT="1"/>
      <dgm:spPr/>
      <dgm:t>
        <a:bodyPr/>
        <a:lstStyle/>
        <a:p>
          <a:pPr algn="ctr"/>
          <a:r>
            <a:rPr lang="es-ES" sz="3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COMPORTAMIENTO DEL CONSUMIDOR</a:t>
          </a:r>
          <a:endParaRPr lang="es-ES" sz="3800" dirty="0"/>
        </a:p>
      </dgm:t>
    </dgm:pt>
    <dgm:pt modelId="{8F96D280-6A9C-401D-869D-936144AA86D7}" type="parTrans" cxnId="{7441EBFA-A9CE-4DF8-9CED-86D5668B329D}">
      <dgm:prSet/>
      <dgm:spPr/>
      <dgm:t>
        <a:bodyPr/>
        <a:lstStyle/>
        <a:p>
          <a:endParaRPr lang="es-ES"/>
        </a:p>
      </dgm:t>
    </dgm:pt>
    <dgm:pt modelId="{82A79A72-834D-4C3A-8574-CB9BB8880C70}" type="sibTrans" cxnId="{7441EBFA-A9CE-4DF8-9CED-86D5668B329D}">
      <dgm:prSet/>
      <dgm:spPr/>
      <dgm:t>
        <a:bodyPr/>
        <a:lstStyle/>
        <a:p>
          <a:endParaRPr lang="es-ES"/>
        </a:p>
      </dgm:t>
    </dgm:pt>
    <dgm:pt modelId="{C143E85E-0B27-483D-A24C-DF9E4E403AEC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2">
                  <a:lumMod val="75000"/>
                </a:schemeClr>
              </a:solidFill>
              <a:effectLst/>
            </a:rPr>
            <a:t>El comportamiento del consumidor puede definirse como el comportamiento que los consumidores muestran al buscar, comprar, usar, evaluar y disponer de los productos, servicios e ideas que esperan que satisfagan sus necesidades.</a:t>
          </a:r>
          <a:endParaRPr lang="es-ES" sz="2400" b="1" dirty="0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A9C0757D-0FF8-4A6A-8641-9796F5613505}" type="parTrans" cxnId="{5CE89490-779E-469A-AD1E-17BC125B7560}">
      <dgm:prSet/>
      <dgm:spPr/>
      <dgm:t>
        <a:bodyPr/>
        <a:lstStyle/>
        <a:p>
          <a:endParaRPr lang="es-ES"/>
        </a:p>
      </dgm:t>
    </dgm:pt>
    <dgm:pt modelId="{F83460F4-CEF2-4CFC-99CD-25921483B2B3}" type="sibTrans" cxnId="{5CE89490-779E-469A-AD1E-17BC125B7560}">
      <dgm:prSet/>
      <dgm:spPr/>
      <dgm:t>
        <a:bodyPr/>
        <a:lstStyle/>
        <a:p>
          <a:endParaRPr lang="es-ES"/>
        </a:p>
      </dgm:t>
    </dgm:pt>
    <dgm:pt modelId="{5A94FD09-5396-43AD-8972-2A2283DA5580}" type="pres">
      <dgm:prSet presAssocID="{DB068DB4-C607-4D32-957B-88FC272389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7D784FA-7152-4409-9CDD-E8A89ACEACD3}" type="pres">
      <dgm:prSet presAssocID="{10723EDA-39CC-4E77-BE54-5167CBEF3957}" presName="parentLin" presStyleCnt="0"/>
      <dgm:spPr/>
      <dgm:t>
        <a:bodyPr/>
        <a:lstStyle/>
        <a:p>
          <a:endParaRPr lang="es-PE"/>
        </a:p>
      </dgm:t>
    </dgm:pt>
    <dgm:pt modelId="{ACA4FB4F-07E1-4BC1-A06B-6D49A4452B63}" type="pres">
      <dgm:prSet presAssocID="{10723EDA-39CC-4E77-BE54-5167CBEF3957}" presName="parentLeftMargin" presStyleLbl="node1" presStyleIdx="0" presStyleCnt="2"/>
      <dgm:spPr/>
      <dgm:t>
        <a:bodyPr/>
        <a:lstStyle/>
        <a:p>
          <a:endParaRPr lang="es-PE"/>
        </a:p>
      </dgm:t>
    </dgm:pt>
    <dgm:pt modelId="{5AB295F9-447C-4914-9E2C-5D2DE5EBD5C4}" type="pres">
      <dgm:prSet presAssocID="{10723EDA-39CC-4E77-BE54-5167CBEF3957}" presName="parentText" presStyleLbl="node1" presStyleIdx="0" presStyleCnt="2" custScaleX="130286" custLinFactNeighborY="-1213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EABD5AA-09DD-432F-831F-928CA66D704F}" type="pres">
      <dgm:prSet presAssocID="{10723EDA-39CC-4E77-BE54-5167CBEF3957}" presName="negativeSpace" presStyleCnt="0"/>
      <dgm:spPr/>
      <dgm:t>
        <a:bodyPr/>
        <a:lstStyle/>
        <a:p>
          <a:endParaRPr lang="es-PE"/>
        </a:p>
      </dgm:t>
    </dgm:pt>
    <dgm:pt modelId="{491438F3-C202-4C11-9F4D-1E3DB7452080}" type="pres">
      <dgm:prSet presAssocID="{10723EDA-39CC-4E77-BE54-5167CBEF3957}" presName="childText" presStyleLbl="conFgAcc1" presStyleIdx="0" presStyleCnt="2" custScaleX="56800" custScaleY="35150" custLinFactY="-7609" custLinFactNeighborX="17242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EB914A0-57A7-4693-8CE8-84E51C163542}" type="pres">
      <dgm:prSet presAssocID="{82A79A72-834D-4C3A-8574-CB9BB8880C70}" presName="spaceBetweenRectangles" presStyleCnt="0"/>
      <dgm:spPr/>
      <dgm:t>
        <a:bodyPr/>
        <a:lstStyle/>
        <a:p>
          <a:endParaRPr lang="es-PE"/>
        </a:p>
      </dgm:t>
    </dgm:pt>
    <dgm:pt modelId="{DE6EA831-4D6D-4F12-A749-B4C24D58C8F1}" type="pres">
      <dgm:prSet presAssocID="{C143E85E-0B27-483D-A24C-DF9E4E403AEC}" presName="parentLin" presStyleCnt="0"/>
      <dgm:spPr/>
      <dgm:t>
        <a:bodyPr/>
        <a:lstStyle/>
        <a:p>
          <a:endParaRPr lang="es-PE"/>
        </a:p>
      </dgm:t>
    </dgm:pt>
    <dgm:pt modelId="{266352E5-46FA-4E88-A9FC-E7A5DD4191B2}" type="pres">
      <dgm:prSet presAssocID="{C143E85E-0B27-483D-A24C-DF9E4E403AEC}" presName="parentLeftMargin" presStyleLbl="node1" presStyleIdx="0" presStyleCnt="2"/>
      <dgm:spPr/>
      <dgm:t>
        <a:bodyPr/>
        <a:lstStyle/>
        <a:p>
          <a:endParaRPr lang="es-PE"/>
        </a:p>
      </dgm:t>
    </dgm:pt>
    <dgm:pt modelId="{D260D75A-1077-4240-BA28-CD34F3D78B59}" type="pres">
      <dgm:prSet presAssocID="{C143E85E-0B27-483D-A24C-DF9E4E403AEC}" presName="parentText" presStyleLbl="node1" presStyleIdx="1" presStyleCnt="2" custScaleX="137714" custScaleY="128994" custLinFactNeighborX="-35048" custLinFactNeighborY="1854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4261896-2429-4917-A72A-FAFDAE847830}" type="pres">
      <dgm:prSet presAssocID="{C143E85E-0B27-483D-A24C-DF9E4E403AEC}" presName="negativeSpace" presStyleCnt="0"/>
      <dgm:spPr/>
      <dgm:t>
        <a:bodyPr/>
        <a:lstStyle/>
        <a:p>
          <a:endParaRPr lang="es-PE"/>
        </a:p>
      </dgm:t>
    </dgm:pt>
    <dgm:pt modelId="{F6CD4A69-4BD2-4100-8F5A-F61688DC0C93}" type="pres">
      <dgm:prSet presAssocID="{C143E85E-0B27-483D-A24C-DF9E4E403AEC}" presName="childText" presStyleLbl="conFgAcc1" presStyleIdx="1" presStyleCnt="2" custScaleX="73683" custScaleY="27686" custLinFactNeighborX="1395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05C1267-A174-4D76-88EC-E5D66048ED4C}" type="presOf" srcId="{10723EDA-39CC-4E77-BE54-5167CBEF3957}" destId="{5AB295F9-447C-4914-9E2C-5D2DE5EBD5C4}" srcOrd="1" destOrd="0" presId="urn:microsoft.com/office/officeart/2005/8/layout/list1"/>
    <dgm:cxn modelId="{4C71CD86-D114-4425-8EDF-4661CAA0FC0C}" type="presOf" srcId="{C143E85E-0B27-483D-A24C-DF9E4E403AEC}" destId="{266352E5-46FA-4E88-A9FC-E7A5DD4191B2}" srcOrd="0" destOrd="0" presId="urn:microsoft.com/office/officeart/2005/8/layout/list1"/>
    <dgm:cxn modelId="{7441EBFA-A9CE-4DF8-9CED-86D5668B329D}" srcId="{DB068DB4-C607-4D32-957B-88FC2723891F}" destId="{10723EDA-39CC-4E77-BE54-5167CBEF3957}" srcOrd="0" destOrd="0" parTransId="{8F96D280-6A9C-401D-869D-936144AA86D7}" sibTransId="{82A79A72-834D-4C3A-8574-CB9BB8880C70}"/>
    <dgm:cxn modelId="{99EDD8DF-70B0-4C45-AED0-911E7F97ABDE}" type="presOf" srcId="{10723EDA-39CC-4E77-BE54-5167CBEF3957}" destId="{ACA4FB4F-07E1-4BC1-A06B-6D49A4452B63}" srcOrd="0" destOrd="0" presId="urn:microsoft.com/office/officeart/2005/8/layout/list1"/>
    <dgm:cxn modelId="{E5007410-F397-4F7E-9BB2-FEA311C2F5A4}" type="presOf" srcId="{DB068DB4-C607-4D32-957B-88FC2723891F}" destId="{5A94FD09-5396-43AD-8972-2A2283DA5580}" srcOrd="0" destOrd="0" presId="urn:microsoft.com/office/officeart/2005/8/layout/list1"/>
    <dgm:cxn modelId="{00BCA2C2-985C-48B9-9021-AAAFA94334F6}" type="presOf" srcId="{C143E85E-0B27-483D-A24C-DF9E4E403AEC}" destId="{D260D75A-1077-4240-BA28-CD34F3D78B59}" srcOrd="1" destOrd="0" presId="urn:microsoft.com/office/officeart/2005/8/layout/list1"/>
    <dgm:cxn modelId="{5CE89490-779E-469A-AD1E-17BC125B7560}" srcId="{DB068DB4-C607-4D32-957B-88FC2723891F}" destId="{C143E85E-0B27-483D-A24C-DF9E4E403AEC}" srcOrd="1" destOrd="0" parTransId="{A9C0757D-0FF8-4A6A-8641-9796F5613505}" sibTransId="{F83460F4-CEF2-4CFC-99CD-25921483B2B3}"/>
    <dgm:cxn modelId="{AB4EDC57-4B69-4C81-A7DA-D4186C753541}" type="presParOf" srcId="{5A94FD09-5396-43AD-8972-2A2283DA5580}" destId="{D7D784FA-7152-4409-9CDD-E8A89ACEACD3}" srcOrd="0" destOrd="0" presId="urn:microsoft.com/office/officeart/2005/8/layout/list1"/>
    <dgm:cxn modelId="{CCAE2CFC-A5AE-4448-8F48-43F44E77B7B2}" type="presParOf" srcId="{D7D784FA-7152-4409-9CDD-E8A89ACEACD3}" destId="{ACA4FB4F-07E1-4BC1-A06B-6D49A4452B63}" srcOrd="0" destOrd="0" presId="urn:microsoft.com/office/officeart/2005/8/layout/list1"/>
    <dgm:cxn modelId="{490279EB-468A-49A3-BEB1-B075BC1CD7CF}" type="presParOf" srcId="{D7D784FA-7152-4409-9CDD-E8A89ACEACD3}" destId="{5AB295F9-447C-4914-9E2C-5D2DE5EBD5C4}" srcOrd="1" destOrd="0" presId="urn:microsoft.com/office/officeart/2005/8/layout/list1"/>
    <dgm:cxn modelId="{E434A726-61A7-491E-BF6B-C8B7ED863869}" type="presParOf" srcId="{5A94FD09-5396-43AD-8972-2A2283DA5580}" destId="{CEABD5AA-09DD-432F-831F-928CA66D704F}" srcOrd="1" destOrd="0" presId="urn:microsoft.com/office/officeart/2005/8/layout/list1"/>
    <dgm:cxn modelId="{8323B51E-500A-411B-AF6F-6DCF88EB0E93}" type="presParOf" srcId="{5A94FD09-5396-43AD-8972-2A2283DA5580}" destId="{491438F3-C202-4C11-9F4D-1E3DB7452080}" srcOrd="2" destOrd="0" presId="urn:microsoft.com/office/officeart/2005/8/layout/list1"/>
    <dgm:cxn modelId="{E94833CE-2D17-41A1-BD74-0A0DB38A21FA}" type="presParOf" srcId="{5A94FD09-5396-43AD-8972-2A2283DA5580}" destId="{0EB914A0-57A7-4693-8CE8-84E51C163542}" srcOrd="3" destOrd="0" presId="urn:microsoft.com/office/officeart/2005/8/layout/list1"/>
    <dgm:cxn modelId="{1BE4E390-5B1B-45B0-B770-BDD3BE9D8DBB}" type="presParOf" srcId="{5A94FD09-5396-43AD-8972-2A2283DA5580}" destId="{DE6EA831-4D6D-4F12-A749-B4C24D58C8F1}" srcOrd="4" destOrd="0" presId="urn:microsoft.com/office/officeart/2005/8/layout/list1"/>
    <dgm:cxn modelId="{C361DAFF-41C9-4845-AA88-6C8DEE51D1EF}" type="presParOf" srcId="{DE6EA831-4D6D-4F12-A749-B4C24D58C8F1}" destId="{266352E5-46FA-4E88-A9FC-E7A5DD4191B2}" srcOrd="0" destOrd="0" presId="urn:microsoft.com/office/officeart/2005/8/layout/list1"/>
    <dgm:cxn modelId="{9F81B57D-06DE-4C87-9440-E8EB4D5459C8}" type="presParOf" srcId="{DE6EA831-4D6D-4F12-A749-B4C24D58C8F1}" destId="{D260D75A-1077-4240-BA28-CD34F3D78B59}" srcOrd="1" destOrd="0" presId="urn:microsoft.com/office/officeart/2005/8/layout/list1"/>
    <dgm:cxn modelId="{DB7B812A-B400-408E-8210-568790B1008F}" type="presParOf" srcId="{5A94FD09-5396-43AD-8972-2A2283DA5580}" destId="{74261896-2429-4917-A72A-FAFDAE847830}" srcOrd="5" destOrd="0" presId="urn:microsoft.com/office/officeart/2005/8/layout/list1"/>
    <dgm:cxn modelId="{8D1EDBED-EF1E-4C75-8BAD-CE9F440C8CC7}" type="presParOf" srcId="{5A94FD09-5396-43AD-8972-2A2283DA5580}" destId="{F6CD4A69-4BD2-4100-8F5A-F61688DC0C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0BD2D8-F2F1-4830-956D-BE54F5498347}" type="doc">
      <dgm:prSet loTypeId="urn:microsoft.com/office/officeart/2005/8/layout/hList3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s-ES"/>
        </a:p>
      </dgm:t>
    </dgm:pt>
    <dgm:pt modelId="{B8031F28-BE5A-4A0B-A7D7-E96F444CC53E}">
      <dgm:prSet phldrT="[Texto]"/>
      <dgm:spPr/>
      <dgm:t>
        <a:bodyPr/>
        <a:lstStyle/>
        <a:p>
          <a:r>
            <a:rPr lang="es-PE" b="1" dirty="0" smtClean="0"/>
            <a:t>ESTILOS DE VIDA </a:t>
          </a:r>
          <a:endParaRPr lang="es-ES" dirty="0"/>
        </a:p>
      </dgm:t>
    </dgm:pt>
    <dgm:pt modelId="{E27CFE46-2277-4242-B0B4-18907869DA33}" type="parTrans" cxnId="{2CF593BA-7138-400B-9591-D60FCA550FD0}">
      <dgm:prSet/>
      <dgm:spPr/>
      <dgm:t>
        <a:bodyPr/>
        <a:lstStyle/>
        <a:p>
          <a:endParaRPr lang="es-ES"/>
        </a:p>
      </dgm:t>
    </dgm:pt>
    <dgm:pt modelId="{9C83F883-E680-4394-A9E4-D673CF1F5435}" type="sibTrans" cxnId="{2CF593BA-7138-400B-9591-D60FCA550FD0}">
      <dgm:prSet/>
      <dgm:spPr/>
      <dgm:t>
        <a:bodyPr/>
        <a:lstStyle/>
        <a:p>
          <a:endParaRPr lang="es-ES"/>
        </a:p>
      </dgm:t>
    </dgm:pt>
    <dgm:pt modelId="{A504FED8-3ABC-4FC2-9BD3-0267FDEE32D8}">
      <dgm:prSet phldrT="[Texto]" custT="1"/>
      <dgm:spPr/>
      <dgm:t>
        <a:bodyPr/>
        <a:lstStyle/>
        <a:p>
          <a:r>
            <a:rPr lang="es-PE" sz="2400" dirty="0" smtClean="0"/>
            <a:t>¿Qué entendemos por estilo de vida? Pensemos en cómo vivimos nosotros, qué compramos y cuándo y dónde, qué nos gusta y cuáles son nuestras actitudes.</a:t>
          </a:r>
          <a:endParaRPr lang="es-ES" sz="2400" dirty="0"/>
        </a:p>
      </dgm:t>
    </dgm:pt>
    <dgm:pt modelId="{8933AF78-96D7-4206-B218-6457E660885F}" type="parTrans" cxnId="{4677A80E-905E-4D85-BAEE-CCE0577C739E}">
      <dgm:prSet/>
      <dgm:spPr/>
      <dgm:t>
        <a:bodyPr/>
        <a:lstStyle/>
        <a:p>
          <a:endParaRPr lang="es-ES"/>
        </a:p>
      </dgm:t>
    </dgm:pt>
    <dgm:pt modelId="{E21EA135-97EE-4BAA-BFD1-93CA999EE361}" type="sibTrans" cxnId="{4677A80E-905E-4D85-BAEE-CCE0577C739E}">
      <dgm:prSet/>
      <dgm:spPr/>
      <dgm:t>
        <a:bodyPr/>
        <a:lstStyle/>
        <a:p>
          <a:endParaRPr lang="es-ES"/>
        </a:p>
      </dgm:t>
    </dgm:pt>
    <dgm:pt modelId="{D4F814A9-B9DF-42D7-8AD1-F2AB872687FD}">
      <dgm:prSet phldrT="[Texto]" custT="1"/>
      <dgm:spPr/>
      <dgm:t>
        <a:bodyPr/>
        <a:lstStyle/>
        <a:p>
          <a:r>
            <a:rPr lang="es-PE" sz="2400" dirty="0" smtClean="0"/>
            <a:t>El estilo de vida se manifiesta en el comportamiento de compra y consumo, de forma que configurará un consumo característico para cada estilo de vida que podamos diferenciar en los mercados.</a:t>
          </a:r>
          <a:endParaRPr lang="es-ES" sz="2400" dirty="0"/>
        </a:p>
      </dgm:t>
    </dgm:pt>
    <dgm:pt modelId="{8F526898-E203-4DA5-85A0-DA92B9CA2982}" type="parTrans" cxnId="{C27E1697-5FC5-4772-9315-B9690B6CA2D4}">
      <dgm:prSet/>
      <dgm:spPr/>
      <dgm:t>
        <a:bodyPr/>
        <a:lstStyle/>
        <a:p>
          <a:endParaRPr lang="es-ES"/>
        </a:p>
      </dgm:t>
    </dgm:pt>
    <dgm:pt modelId="{3683927C-177B-4C82-88F5-95E853EFE50A}" type="sibTrans" cxnId="{C27E1697-5FC5-4772-9315-B9690B6CA2D4}">
      <dgm:prSet/>
      <dgm:spPr/>
      <dgm:t>
        <a:bodyPr/>
        <a:lstStyle/>
        <a:p>
          <a:endParaRPr lang="es-ES"/>
        </a:p>
      </dgm:t>
    </dgm:pt>
    <dgm:pt modelId="{7620837B-B4F2-442E-B66E-26AC6E7FCB40}">
      <dgm:prSet phldrT="[Texto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2400" dirty="0"/>
        </a:p>
      </dgm:t>
    </dgm:pt>
    <dgm:pt modelId="{4A7D57B7-A5B3-4E29-89EA-588CEA08D8FA}" type="parTrans" cxnId="{24FC56E2-DF87-4F37-9EAD-DFFA1CCD1D2E}">
      <dgm:prSet/>
      <dgm:spPr/>
      <dgm:t>
        <a:bodyPr/>
        <a:lstStyle/>
        <a:p>
          <a:endParaRPr lang="es-ES"/>
        </a:p>
      </dgm:t>
    </dgm:pt>
    <dgm:pt modelId="{4B84886F-A678-41C6-A55B-025E855C9E5E}" type="sibTrans" cxnId="{24FC56E2-DF87-4F37-9EAD-DFFA1CCD1D2E}">
      <dgm:prSet/>
      <dgm:spPr/>
      <dgm:t>
        <a:bodyPr/>
        <a:lstStyle/>
        <a:p>
          <a:endParaRPr lang="es-ES"/>
        </a:p>
      </dgm:t>
    </dgm:pt>
    <dgm:pt modelId="{23D422F1-FDE2-490B-8C9A-0C4E1304E25F}" type="pres">
      <dgm:prSet presAssocID="{C10BD2D8-F2F1-4830-956D-BE54F54983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0E92A3A-79C7-4A77-9220-34FCF1BB51ED}" type="pres">
      <dgm:prSet presAssocID="{B8031F28-BE5A-4A0B-A7D7-E96F444CC53E}" presName="roof" presStyleLbl="dkBgShp" presStyleIdx="0" presStyleCnt="2"/>
      <dgm:spPr/>
      <dgm:t>
        <a:bodyPr/>
        <a:lstStyle/>
        <a:p>
          <a:endParaRPr lang="es-PE"/>
        </a:p>
      </dgm:t>
    </dgm:pt>
    <dgm:pt modelId="{55E1D249-D739-4ADF-A6A4-46403DC43087}" type="pres">
      <dgm:prSet presAssocID="{B8031F28-BE5A-4A0B-A7D7-E96F444CC53E}" presName="pillars" presStyleCnt="0"/>
      <dgm:spPr/>
    </dgm:pt>
    <dgm:pt modelId="{7A61E129-905A-4F4A-84F8-51E8C0A4434C}" type="pres">
      <dgm:prSet presAssocID="{B8031F28-BE5A-4A0B-A7D7-E96F444CC53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508A90D-AE1F-47A4-A695-F0757C729471}" type="pres">
      <dgm:prSet presAssocID="{D4F814A9-B9DF-42D7-8AD1-F2AB872687F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EBA0200-CDFF-45C5-BA0F-16E9BAC02A12}" type="pres">
      <dgm:prSet presAssocID="{7620837B-B4F2-442E-B66E-26AC6E7FCB40}" presName="pillarX" presStyleLbl="node1" presStyleIdx="2" presStyleCnt="3" custScaleX="15351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16DC148-1A7F-40C3-AF8D-5D04C9BE0435}" type="pres">
      <dgm:prSet presAssocID="{B8031F28-BE5A-4A0B-A7D7-E96F444CC53E}" presName="base" presStyleLbl="dkBgShp" presStyleIdx="1" presStyleCnt="2"/>
      <dgm:spPr/>
    </dgm:pt>
  </dgm:ptLst>
  <dgm:cxnLst>
    <dgm:cxn modelId="{24FC56E2-DF87-4F37-9EAD-DFFA1CCD1D2E}" srcId="{B8031F28-BE5A-4A0B-A7D7-E96F444CC53E}" destId="{7620837B-B4F2-442E-B66E-26AC6E7FCB40}" srcOrd="2" destOrd="0" parTransId="{4A7D57B7-A5B3-4E29-89EA-588CEA08D8FA}" sibTransId="{4B84886F-A678-41C6-A55B-025E855C9E5E}"/>
    <dgm:cxn modelId="{6777BF48-100F-418B-8B71-C50802F6ED78}" type="presOf" srcId="{A504FED8-3ABC-4FC2-9BD3-0267FDEE32D8}" destId="{7A61E129-905A-4F4A-84F8-51E8C0A4434C}" srcOrd="0" destOrd="0" presId="urn:microsoft.com/office/officeart/2005/8/layout/hList3"/>
    <dgm:cxn modelId="{E2785C6E-E3AF-4849-B12A-B5073A53D2A1}" type="presOf" srcId="{C10BD2D8-F2F1-4830-956D-BE54F5498347}" destId="{23D422F1-FDE2-490B-8C9A-0C4E1304E25F}" srcOrd="0" destOrd="0" presId="urn:microsoft.com/office/officeart/2005/8/layout/hList3"/>
    <dgm:cxn modelId="{4677A80E-905E-4D85-BAEE-CCE0577C739E}" srcId="{B8031F28-BE5A-4A0B-A7D7-E96F444CC53E}" destId="{A504FED8-3ABC-4FC2-9BD3-0267FDEE32D8}" srcOrd="0" destOrd="0" parTransId="{8933AF78-96D7-4206-B218-6457E660885F}" sibTransId="{E21EA135-97EE-4BAA-BFD1-93CA999EE361}"/>
    <dgm:cxn modelId="{2CF593BA-7138-400B-9591-D60FCA550FD0}" srcId="{C10BD2D8-F2F1-4830-956D-BE54F5498347}" destId="{B8031F28-BE5A-4A0B-A7D7-E96F444CC53E}" srcOrd="0" destOrd="0" parTransId="{E27CFE46-2277-4242-B0B4-18907869DA33}" sibTransId="{9C83F883-E680-4394-A9E4-D673CF1F5435}"/>
    <dgm:cxn modelId="{C338FDF7-C1AB-4297-99B4-651F30702BD0}" type="presOf" srcId="{7620837B-B4F2-442E-B66E-26AC6E7FCB40}" destId="{0EBA0200-CDFF-45C5-BA0F-16E9BAC02A12}" srcOrd="0" destOrd="0" presId="urn:microsoft.com/office/officeart/2005/8/layout/hList3"/>
    <dgm:cxn modelId="{C27E1697-5FC5-4772-9315-B9690B6CA2D4}" srcId="{B8031F28-BE5A-4A0B-A7D7-E96F444CC53E}" destId="{D4F814A9-B9DF-42D7-8AD1-F2AB872687FD}" srcOrd="1" destOrd="0" parTransId="{8F526898-E203-4DA5-85A0-DA92B9CA2982}" sibTransId="{3683927C-177B-4C82-88F5-95E853EFE50A}"/>
    <dgm:cxn modelId="{776C8879-8CF8-4F7A-8011-780E874D4D30}" type="presOf" srcId="{B8031F28-BE5A-4A0B-A7D7-E96F444CC53E}" destId="{D0E92A3A-79C7-4A77-9220-34FCF1BB51ED}" srcOrd="0" destOrd="0" presId="urn:microsoft.com/office/officeart/2005/8/layout/hList3"/>
    <dgm:cxn modelId="{01E69F9C-5FA0-4792-A2D7-507462B74E00}" type="presOf" srcId="{D4F814A9-B9DF-42D7-8AD1-F2AB872687FD}" destId="{6508A90D-AE1F-47A4-A695-F0757C729471}" srcOrd="0" destOrd="0" presId="urn:microsoft.com/office/officeart/2005/8/layout/hList3"/>
    <dgm:cxn modelId="{FE006618-0C85-4703-B4A7-EC5425D81E5D}" type="presParOf" srcId="{23D422F1-FDE2-490B-8C9A-0C4E1304E25F}" destId="{D0E92A3A-79C7-4A77-9220-34FCF1BB51ED}" srcOrd="0" destOrd="0" presId="urn:microsoft.com/office/officeart/2005/8/layout/hList3"/>
    <dgm:cxn modelId="{776CF95B-7E85-4F5D-8A33-C8DE17F3F082}" type="presParOf" srcId="{23D422F1-FDE2-490B-8C9A-0C4E1304E25F}" destId="{55E1D249-D739-4ADF-A6A4-46403DC43087}" srcOrd="1" destOrd="0" presId="urn:microsoft.com/office/officeart/2005/8/layout/hList3"/>
    <dgm:cxn modelId="{142C0537-2A14-4445-B708-9754B02D1715}" type="presParOf" srcId="{55E1D249-D739-4ADF-A6A4-46403DC43087}" destId="{7A61E129-905A-4F4A-84F8-51E8C0A4434C}" srcOrd="0" destOrd="0" presId="urn:microsoft.com/office/officeart/2005/8/layout/hList3"/>
    <dgm:cxn modelId="{00C1786A-CB37-47EF-8EF2-153A3EBBFC87}" type="presParOf" srcId="{55E1D249-D739-4ADF-A6A4-46403DC43087}" destId="{6508A90D-AE1F-47A4-A695-F0757C729471}" srcOrd="1" destOrd="0" presId="urn:microsoft.com/office/officeart/2005/8/layout/hList3"/>
    <dgm:cxn modelId="{39023FAF-5F6E-404C-B97D-1EB73BF7929E}" type="presParOf" srcId="{55E1D249-D739-4ADF-A6A4-46403DC43087}" destId="{0EBA0200-CDFF-45C5-BA0F-16E9BAC02A12}" srcOrd="2" destOrd="0" presId="urn:microsoft.com/office/officeart/2005/8/layout/hList3"/>
    <dgm:cxn modelId="{3663EEA9-A064-4F87-88D4-933E8AD75AE5}" type="presParOf" srcId="{23D422F1-FDE2-490B-8C9A-0C4E1304E25F}" destId="{816DC148-1A7F-40C3-AF8D-5D04C9BE043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8C2D3B-E89C-42DD-BB13-D082C2FF17CD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430AB4C-9CDB-4923-B73E-4BCA742073D5}">
      <dgm:prSet phldrT="[Texto]" custT="1"/>
      <dgm:spPr/>
      <dgm:t>
        <a:bodyPr/>
        <a:lstStyle/>
        <a:p>
          <a:r>
            <a:rPr lang="es-ES" sz="2400" dirty="0" smtClean="0"/>
            <a:t>son MULTIDIMENSIONALES puesto que se fundan en numerosos componentes: no son equivalentes al ingreso; o a algún otro criterio aislado ni estén determinadas en consecuencia por alguno de ellos.</a:t>
          </a:r>
          <a:endParaRPr lang="es-ES" sz="2400" dirty="0"/>
        </a:p>
      </dgm:t>
    </dgm:pt>
    <dgm:pt modelId="{923FA102-A94E-44B8-AEF0-36A5B2CA30F2}" type="parTrans" cxnId="{6A40AF6D-8007-492A-A2DC-414AF089639F}">
      <dgm:prSet/>
      <dgm:spPr/>
      <dgm:t>
        <a:bodyPr/>
        <a:lstStyle/>
        <a:p>
          <a:endParaRPr lang="es-ES"/>
        </a:p>
      </dgm:t>
    </dgm:pt>
    <dgm:pt modelId="{B3F1CF54-8E12-415C-A6B1-755FCDE031AA}" type="sibTrans" cxnId="{6A40AF6D-8007-492A-A2DC-414AF089639F}">
      <dgm:prSet/>
      <dgm:spPr/>
      <dgm:t>
        <a:bodyPr/>
        <a:lstStyle/>
        <a:p>
          <a:endParaRPr lang="es-ES"/>
        </a:p>
      </dgm:t>
    </dgm:pt>
    <dgm:pt modelId="{37DAB11B-2CCB-4D8E-AA51-818A25FC7F34}">
      <dgm:prSet phldrT="[Texto]" custT="1"/>
      <dgm:spPr/>
      <dgm:t>
        <a:bodyPr/>
        <a:lstStyle/>
        <a:p>
          <a:r>
            <a:rPr lang="es-PE" sz="2400" dirty="0" smtClean="0"/>
            <a:t>La sociedad de clases constituye una división jerárquica basada principalmente en las diferencias de ingresos, riquezas y acceso a los recursos materiales.</a:t>
          </a:r>
          <a:endParaRPr lang="es-ES" sz="2400" dirty="0"/>
        </a:p>
      </dgm:t>
    </dgm:pt>
    <dgm:pt modelId="{DE8743E5-5394-4F16-9DD4-CDB350150202}" type="parTrans" cxnId="{A63F61CC-0B9B-40FF-82D5-D3D44F967E20}">
      <dgm:prSet/>
      <dgm:spPr/>
      <dgm:t>
        <a:bodyPr/>
        <a:lstStyle/>
        <a:p>
          <a:endParaRPr lang="es-ES"/>
        </a:p>
      </dgm:t>
    </dgm:pt>
    <dgm:pt modelId="{FB2F8EAC-332F-4B25-9151-B68495D109F1}" type="sibTrans" cxnId="{A63F61CC-0B9B-40FF-82D5-D3D44F967E20}">
      <dgm:prSet/>
      <dgm:spPr/>
      <dgm:t>
        <a:bodyPr/>
        <a:lstStyle/>
        <a:p>
          <a:endParaRPr lang="es-ES"/>
        </a:p>
      </dgm:t>
    </dgm:pt>
    <dgm:pt modelId="{D5DAA2EB-BAF4-49B3-9C74-B6153B887122}">
      <dgm:prSet phldrT="[Texto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2400" dirty="0"/>
        </a:p>
      </dgm:t>
    </dgm:pt>
    <dgm:pt modelId="{BCC120BD-6A15-4A55-BDA2-3B7874B89395}" type="parTrans" cxnId="{F5776E0E-239A-40B1-81BA-27849647DCA7}">
      <dgm:prSet/>
      <dgm:spPr/>
      <dgm:t>
        <a:bodyPr/>
        <a:lstStyle/>
        <a:p>
          <a:endParaRPr lang="es-ES"/>
        </a:p>
      </dgm:t>
    </dgm:pt>
    <dgm:pt modelId="{827DD0D3-A50F-4DFB-BC8E-B87163F9AA01}" type="sibTrans" cxnId="{F5776E0E-239A-40B1-81BA-27849647DCA7}">
      <dgm:prSet/>
      <dgm:spPr/>
      <dgm:t>
        <a:bodyPr/>
        <a:lstStyle/>
        <a:p>
          <a:endParaRPr lang="es-ES"/>
        </a:p>
      </dgm:t>
    </dgm:pt>
    <dgm:pt modelId="{A60003E9-E5FB-4286-BA6B-6680402A67B4}" type="pres">
      <dgm:prSet presAssocID="{CA8C2D3B-E89C-42DD-BB13-D082C2FF17C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4023A5D-019C-40E5-9775-31BF6A8E70E5}" type="pres">
      <dgm:prSet presAssocID="{1430AB4C-9CDB-4923-B73E-4BCA742073D5}" presName="circle1" presStyleLbl="node1" presStyleIdx="0" presStyleCnt="3"/>
      <dgm:spPr/>
      <dgm:t>
        <a:bodyPr/>
        <a:lstStyle/>
        <a:p>
          <a:endParaRPr lang="es-PE"/>
        </a:p>
      </dgm:t>
    </dgm:pt>
    <dgm:pt modelId="{F6C5AB2A-EEA6-4544-AB36-C70E71ED195B}" type="pres">
      <dgm:prSet presAssocID="{1430AB4C-9CDB-4923-B73E-4BCA742073D5}" presName="space" presStyleCnt="0"/>
      <dgm:spPr/>
      <dgm:t>
        <a:bodyPr/>
        <a:lstStyle/>
        <a:p>
          <a:endParaRPr lang="es-PE"/>
        </a:p>
      </dgm:t>
    </dgm:pt>
    <dgm:pt modelId="{65248D93-8723-4DF0-8ACE-8CC93D5BDE88}" type="pres">
      <dgm:prSet presAssocID="{1430AB4C-9CDB-4923-B73E-4BCA742073D5}" presName="rect1" presStyleLbl="alignAcc1" presStyleIdx="0" presStyleCnt="3"/>
      <dgm:spPr/>
      <dgm:t>
        <a:bodyPr/>
        <a:lstStyle/>
        <a:p>
          <a:endParaRPr lang="es-PE"/>
        </a:p>
      </dgm:t>
    </dgm:pt>
    <dgm:pt modelId="{BA156EED-D89A-4B59-863A-0C2277A7642D}" type="pres">
      <dgm:prSet presAssocID="{37DAB11B-2CCB-4D8E-AA51-818A25FC7F34}" presName="vertSpace2" presStyleLbl="node1" presStyleIdx="0" presStyleCnt="3"/>
      <dgm:spPr/>
      <dgm:t>
        <a:bodyPr/>
        <a:lstStyle/>
        <a:p>
          <a:endParaRPr lang="es-PE"/>
        </a:p>
      </dgm:t>
    </dgm:pt>
    <dgm:pt modelId="{3A0863C6-4D0C-492B-8E50-A1EFFBE08CD2}" type="pres">
      <dgm:prSet presAssocID="{37DAB11B-2CCB-4D8E-AA51-818A25FC7F34}" presName="circle2" presStyleLbl="node1" presStyleIdx="1" presStyleCnt="3"/>
      <dgm:spPr/>
      <dgm:t>
        <a:bodyPr/>
        <a:lstStyle/>
        <a:p>
          <a:endParaRPr lang="es-PE"/>
        </a:p>
      </dgm:t>
    </dgm:pt>
    <dgm:pt modelId="{F551BDE3-6F6B-4E85-81B6-1CC6A01E9EF8}" type="pres">
      <dgm:prSet presAssocID="{37DAB11B-2CCB-4D8E-AA51-818A25FC7F34}" presName="rect2" presStyleLbl="alignAcc1" presStyleIdx="1" presStyleCnt="3"/>
      <dgm:spPr/>
      <dgm:t>
        <a:bodyPr/>
        <a:lstStyle/>
        <a:p>
          <a:endParaRPr lang="es-PE"/>
        </a:p>
      </dgm:t>
    </dgm:pt>
    <dgm:pt modelId="{9F259554-2285-4BE3-AAD1-BF2AFEAEBA42}" type="pres">
      <dgm:prSet presAssocID="{D5DAA2EB-BAF4-49B3-9C74-B6153B887122}" presName="vertSpace3" presStyleLbl="node1" presStyleIdx="1" presStyleCnt="3"/>
      <dgm:spPr/>
      <dgm:t>
        <a:bodyPr/>
        <a:lstStyle/>
        <a:p>
          <a:endParaRPr lang="es-PE"/>
        </a:p>
      </dgm:t>
    </dgm:pt>
    <dgm:pt modelId="{CC4359DB-C51E-41FF-9B33-53FF88DF201C}" type="pres">
      <dgm:prSet presAssocID="{D5DAA2EB-BAF4-49B3-9C74-B6153B887122}" presName="circle3" presStyleLbl="node1" presStyleIdx="2" presStyleCnt="3"/>
      <dgm:spPr/>
      <dgm:t>
        <a:bodyPr/>
        <a:lstStyle/>
        <a:p>
          <a:endParaRPr lang="es-PE"/>
        </a:p>
      </dgm:t>
    </dgm:pt>
    <dgm:pt modelId="{75102DDB-9B72-4A5E-A8D4-20219FDAC235}" type="pres">
      <dgm:prSet presAssocID="{D5DAA2EB-BAF4-49B3-9C74-B6153B887122}" presName="rect3" presStyleLbl="alignAcc1" presStyleIdx="2" presStyleCnt="3" custScaleY="130982" custLinFactNeighborY="11600"/>
      <dgm:spPr/>
      <dgm:t>
        <a:bodyPr/>
        <a:lstStyle/>
        <a:p>
          <a:endParaRPr lang="es-PE"/>
        </a:p>
      </dgm:t>
    </dgm:pt>
    <dgm:pt modelId="{66EFC61A-F5A4-4726-A9A7-A86EA72A2D8F}" type="pres">
      <dgm:prSet presAssocID="{1430AB4C-9CDB-4923-B73E-4BCA742073D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9DBB68-C46D-48C4-BC0D-F75B2F2B164F}" type="pres">
      <dgm:prSet presAssocID="{37DAB11B-2CCB-4D8E-AA51-818A25FC7F3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85EC0E-1EBB-47FF-BFC5-4DB807CB7CD1}" type="pres">
      <dgm:prSet presAssocID="{D5DAA2EB-BAF4-49B3-9C74-B6153B88712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5776E0E-239A-40B1-81BA-27849647DCA7}" srcId="{CA8C2D3B-E89C-42DD-BB13-D082C2FF17CD}" destId="{D5DAA2EB-BAF4-49B3-9C74-B6153B887122}" srcOrd="2" destOrd="0" parTransId="{BCC120BD-6A15-4A55-BDA2-3B7874B89395}" sibTransId="{827DD0D3-A50F-4DFB-BC8E-B87163F9AA01}"/>
    <dgm:cxn modelId="{A63F61CC-0B9B-40FF-82D5-D3D44F967E20}" srcId="{CA8C2D3B-E89C-42DD-BB13-D082C2FF17CD}" destId="{37DAB11B-2CCB-4D8E-AA51-818A25FC7F34}" srcOrd="1" destOrd="0" parTransId="{DE8743E5-5394-4F16-9DD4-CDB350150202}" sibTransId="{FB2F8EAC-332F-4B25-9151-B68495D109F1}"/>
    <dgm:cxn modelId="{203684D3-C70A-4FA9-A80B-F62635893936}" type="presOf" srcId="{37DAB11B-2CCB-4D8E-AA51-818A25FC7F34}" destId="{F551BDE3-6F6B-4E85-81B6-1CC6A01E9EF8}" srcOrd="0" destOrd="0" presId="urn:microsoft.com/office/officeart/2005/8/layout/target3"/>
    <dgm:cxn modelId="{54C0FF4D-BD3A-40F4-9283-5BE2FD197DFB}" type="presOf" srcId="{D5DAA2EB-BAF4-49B3-9C74-B6153B887122}" destId="{5385EC0E-1EBB-47FF-BFC5-4DB807CB7CD1}" srcOrd="1" destOrd="0" presId="urn:microsoft.com/office/officeart/2005/8/layout/target3"/>
    <dgm:cxn modelId="{C9A1940A-C058-4586-96CC-0E7351F859C0}" type="presOf" srcId="{D5DAA2EB-BAF4-49B3-9C74-B6153B887122}" destId="{75102DDB-9B72-4A5E-A8D4-20219FDAC235}" srcOrd="0" destOrd="0" presId="urn:microsoft.com/office/officeart/2005/8/layout/target3"/>
    <dgm:cxn modelId="{D7277A88-50A6-4D5F-B070-69E84984239D}" type="presOf" srcId="{1430AB4C-9CDB-4923-B73E-4BCA742073D5}" destId="{65248D93-8723-4DF0-8ACE-8CC93D5BDE88}" srcOrd="0" destOrd="0" presId="urn:microsoft.com/office/officeart/2005/8/layout/target3"/>
    <dgm:cxn modelId="{AD209E38-A38D-4C7A-85D7-47558AC88F73}" type="presOf" srcId="{1430AB4C-9CDB-4923-B73E-4BCA742073D5}" destId="{66EFC61A-F5A4-4726-A9A7-A86EA72A2D8F}" srcOrd="1" destOrd="0" presId="urn:microsoft.com/office/officeart/2005/8/layout/target3"/>
    <dgm:cxn modelId="{457CB2C7-565E-4FE3-9BD1-3647055968EE}" type="presOf" srcId="{CA8C2D3B-E89C-42DD-BB13-D082C2FF17CD}" destId="{A60003E9-E5FB-4286-BA6B-6680402A67B4}" srcOrd="0" destOrd="0" presId="urn:microsoft.com/office/officeart/2005/8/layout/target3"/>
    <dgm:cxn modelId="{88E899B7-543B-4E0B-AF8E-FAF72E778307}" type="presOf" srcId="{37DAB11B-2CCB-4D8E-AA51-818A25FC7F34}" destId="{089DBB68-C46D-48C4-BC0D-F75B2F2B164F}" srcOrd="1" destOrd="0" presId="urn:microsoft.com/office/officeart/2005/8/layout/target3"/>
    <dgm:cxn modelId="{6A40AF6D-8007-492A-A2DC-414AF089639F}" srcId="{CA8C2D3B-E89C-42DD-BB13-D082C2FF17CD}" destId="{1430AB4C-9CDB-4923-B73E-4BCA742073D5}" srcOrd="0" destOrd="0" parTransId="{923FA102-A94E-44B8-AEF0-36A5B2CA30F2}" sibTransId="{B3F1CF54-8E12-415C-A6B1-755FCDE031AA}"/>
    <dgm:cxn modelId="{9FEDE3C4-3DA2-4062-9BE2-BEF6CC32E99B}" type="presParOf" srcId="{A60003E9-E5FB-4286-BA6B-6680402A67B4}" destId="{74023A5D-019C-40E5-9775-31BF6A8E70E5}" srcOrd="0" destOrd="0" presId="urn:microsoft.com/office/officeart/2005/8/layout/target3"/>
    <dgm:cxn modelId="{76BE57B9-BFFF-4D74-9FC7-1AF579A34154}" type="presParOf" srcId="{A60003E9-E5FB-4286-BA6B-6680402A67B4}" destId="{F6C5AB2A-EEA6-4544-AB36-C70E71ED195B}" srcOrd="1" destOrd="0" presId="urn:microsoft.com/office/officeart/2005/8/layout/target3"/>
    <dgm:cxn modelId="{335478A2-63F1-48A4-846F-F683E6A564FD}" type="presParOf" srcId="{A60003E9-E5FB-4286-BA6B-6680402A67B4}" destId="{65248D93-8723-4DF0-8ACE-8CC93D5BDE88}" srcOrd="2" destOrd="0" presId="urn:microsoft.com/office/officeart/2005/8/layout/target3"/>
    <dgm:cxn modelId="{E9024DB6-CED6-444B-A1EC-197E8F4B8F88}" type="presParOf" srcId="{A60003E9-E5FB-4286-BA6B-6680402A67B4}" destId="{BA156EED-D89A-4B59-863A-0C2277A7642D}" srcOrd="3" destOrd="0" presId="urn:microsoft.com/office/officeart/2005/8/layout/target3"/>
    <dgm:cxn modelId="{9146FDAE-D386-4E6B-9EB6-A4C6535390F3}" type="presParOf" srcId="{A60003E9-E5FB-4286-BA6B-6680402A67B4}" destId="{3A0863C6-4D0C-492B-8E50-A1EFFBE08CD2}" srcOrd="4" destOrd="0" presId="urn:microsoft.com/office/officeart/2005/8/layout/target3"/>
    <dgm:cxn modelId="{15F02939-3325-4479-8A40-CD1D35FBC7F2}" type="presParOf" srcId="{A60003E9-E5FB-4286-BA6B-6680402A67B4}" destId="{F551BDE3-6F6B-4E85-81B6-1CC6A01E9EF8}" srcOrd="5" destOrd="0" presId="urn:microsoft.com/office/officeart/2005/8/layout/target3"/>
    <dgm:cxn modelId="{94B85620-4C7F-45C3-9642-928E4CB70148}" type="presParOf" srcId="{A60003E9-E5FB-4286-BA6B-6680402A67B4}" destId="{9F259554-2285-4BE3-AAD1-BF2AFEAEBA42}" srcOrd="6" destOrd="0" presId="urn:microsoft.com/office/officeart/2005/8/layout/target3"/>
    <dgm:cxn modelId="{663681C6-B73D-45AC-86C1-CCAD8D22EF4D}" type="presParOf" srcId="{A60003E9-E5FB-4286-BA6B-6680402A67B4}" destId="{CC4359DB-C51E-41FF-9B33-53FF88DF201C}" srcOrd="7" destOrd="0" presId="urn:microsoft.com/office/officeart/2005/8/layout/target3"/>
    <dgm:cxn modelId="{CDAF8838-BD93-4B11-B5CB-3BA513C9B612}" type="presParOf" srcId="{A60003E9-E5FB-4286-BA6B-6680402A67B4}" destId="{75102DDB-9B72-4A5E-A8D4-20219FDAC235}" srcOrd="8" destOrd="0" presId="urn:microsoft.com/office/officeart/2005/8/layout/target3"/>
    <dgm:cxn modelId="{391E10CE-5345-4FBC-8B17-074C33F09D20}" type="presParOf" srcId="{A60003E9-E5FB-4286-BA6B-6680402A67B4}" destId="{66EFC61A-F5A4-4726-A9A7-A86EA72A2D8F}" srcOrd="9" destOrd="0" presId="urn:microsoft.com/office/officeart/2005/8/layout/target3"/>
    <dgm:cxn modelId="{C443BEEE-F00D-41A8-9A38-4A077F072853}" type="presParOf" srcId="{A60003E9-E5FB-4286-BA6B-6680402A67B4}" destId="{089DBB68-C46D-48C4-BC0D-F75B2F2B164F}" srcOrd="10" destOrd="0" presId="urn:microsoft.com/office/officeart/2005/8/layout/target3"/>
    <dgm:cxn modelId="{44150305-2CF0-4B10-86AC-6E9E14051B0F}" type="presParOf" srcId="{A60003E9-E5FB-4286-BA6B-6680402A67B4}" destId="{5385EC0E-1EBB-47FF-BFC5-4DB807CB7CD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4E07B9-FC50-4FEA-BB4C-0CB87496B89F}" type="doc">
      <dgm:prSet loTypeId="urn:microsoft.com/office/officeart/2005/8/layout/process4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s-ES"/>
        </a:p>
      </dgm:t>
    </dgm:pt>
    <dgm:pt modelId="{8954A01D-81C4-48F5-8E1C-CE8DEEEA366C}">
      <dgm:prSet phldrT="[Texto]" custT="1"/>
      <dgm:spPr/>
      <dgm:t>
        <a:bodyPr/>
        <a:lstStyle/>
        <a:p>
          <a:r>
            <a:rPr lang="es-PE" sz="2400" dirty="0" smtClean="0"/>
            <a:t>En ciertos casos, un cierto número de individuos se desentiende de los intereses de su clase social.</a:t>
          </a:r>
          <a:endParaRPr lang="es-ES" sz="2400" dirty="0"/>
        </a:p>
      </dgm:t>
    </dgm:pt>
    <dgm:pt modelId="{BDABFCF8-9C55-467B-A3D2-180BA0CE0664}" type="parTrans" cxnId="{3DE2F96B-7BBC-4559-8D11-2A7503E1BC02}">
      <dgm:prSet/>
      <dgm:spPr/>
      <dgm:t>
        <a:bodyPr/>
        <a:lstStyle/>
        <a:p>
          <a:endParaRPr lang="es-ES"/>
        </a:p>
      </dgm:t>
    </dgm:pt>
    <dgm:pt modelId="{E674701F-1647-4D1A-A88B-B1CE6A994C0C}" type="sibTrans" cxnId="{3DE2F96B-7BBC-4559-8D11-2A7503E1BC02}">
      <dgm:prSet/>
      <dgm:spPr/>
      <dgm:t>
        <a:bodyPr/>
        <a:lstStyle/>
        <a:p>
          <a:endParaRPr lang="es-ES"/>
        </a:p>
      </dgm:t>
    </dgm:pt>
    <dgm:pt modelId="{914F3EB4-56E6-457B-85F8-14412648C842}">
      <dgm:prSet phldrT="[Texto]" custT="1"/>
      <dgm:spPr/>
      <dgm:t>
        <a:bodyPr/>
        <a:lstStyle/>
        <a:p>
          <a:r>
            <a:rPr lang="es-PE" sz="2400" dirty="0" smtClean="0"/>
            <a:t>Las condiciones económicas que conllevan la descripción a una u otra clase generalmente están determinadas por el nacimiento y herencia familiar.</a:t>
          </a:r>
          <a:endParaRPr lang="es-ES" sz="2400" dirty="0"/>
        </a:p>
      </dgm:t>
    </dgm:pt>
    <dgm:pt modelId="{F690097F-4CA3-456B-AB6E-8294F9AB559E}" type="parTrans" cxnId="{F08D980C-429D-422B-94E5-E1ED52B399FE}">
      <dgm:prSet/>
      <dgm:spPr/>
      <dgm:t>
        <a:bodyPr/>
        <a:lstStyle/>
        <a:p>
          <a:endParaRPr lang="es-ES"/>
        </a:p>
      </dgm:t>
    </dgm:pt>
    <dgm:pt modelId="{9B3D6942-50B1-47FD-B7EF-28A7D07C73F1}" type="sibTrans" cxnId="{F08D980C-429D-422B-94E5-E1ED52B399FE}">
      <dgm:prSet/>
      <dgm:spPr/>
      <dgm:t>
        <a:bodyPr/>
        <a:lstStyle/>
        <a:p>
          <a:endParaRPr lang="es-ES"/>
        </a:p>
      </dgm:t>
    </dgm:pt>
    <dgm:pt modelId="{39CFC5AD-6579-4C65-B7A3-864C80088A6F}">
      <dgm:prSet phldrT="[Texto]" custT="1"/>
      <dgm:spPr/>
      <dgm:t>
        <a:bodyPr/>
        <a:lstStyle/>
        <a:p>
          <a:r>
            <a:rPr lang="es-PE" sz="2400" dirty="0" smtClean="0"/>
            <a:t>El conjunto de las clases sociales y sus relaciones, forman un sistema de clases que es típico de las sociedades industriales modernas</a:t>
          </a:r>
          <a:r>
            <a:rPr lang="es-PE" sz="2200" dirty="0" smtClean="0"/>
            <a:t>. </a:t>
          </a:r>
          <a:endParaRPr lang="es-ES" sz="2200" dirty="0"/>
        </a:p>
      </dgm:t>
    </dgm:pt>
    <dgm:pt modelId="{72863DDD-0386-4D45-B4F8-D969230B7D32}" type="parTrans" cxnId="{640E9FCF-3CDB-45DF-9665-C2638FF4CB34}">
      <dgm:prSet/>
      <dgm:spPr/>
      <dgm:t>
        <a:bodyPr/>
        <a:lstStyle/>
        <a:p>
          <a:endParaRPr lang="es-ES"/>
        </a:p>
      </dgm:t>
    </dgm:pt>
    <dgm:pt modelId="{38162E37-0C2E-4172-A0FE-5199BD2406E7}" type="sibTrans" cxnId="{640E9FCF-3CDB-45DF-9665-C2638FF4CB34}">
      <dgm:prSet/>
      <dgm:spPr/>
      <dgm:t>
        <a:bodyPr/>
        <a:lstStyle/>
        <a:p>
          <a:endParaRPr lang="es-ES"/>
        </a:p>
      </dgm:t>
    </dgm:pt>
    <dgm:pt modelId="{EC832FD0-3AE8-47C6-AE52-75F6575F6B0D}">
      <dgm:prSet phldrT="[Texto]" custT="1"/>
      <dgm:spPr/>
      <dgm:t>
        <a:bodyPr/>
        <a:lstStyle/>
        <a:p>
          <a:r>
            <a:rPr lang="es-PE" sz="2400" dirty="0" smtClean="0"/>
            <a:t>La clase social a la que pertenece un individuo determina sus oportunidades, y se define por aspectos que no se limitan a la situación económica. </a:t>
          </a:r>
          <a:endParaRPr lang="es-ES" sz="2400" dirty="0"/>
        </a:p>
      </dgm:t>
    </dgm:pt>
    <dgm:pt modelId="{0DCC5BCE-591E-427F-878A-84649368423E}" type="parTrans" cxnId="{91951265-7B9A-4C75-A86D-8C8FDF775812}">
      <dgm:prSet/>
      <dgm:spPr/>
      <dgm:t>
        <a:bodyPr/>
        <a:lstStyle/>
        <a:p>
          <a:endParaRPr lang="es-ES"/>
        </a:p>
      </dgm:t>
    </dgm:pt>
    <dgm:pt modelId="{DA5B73CB-190A-47D9-8257-6B095E210818}" type="sibTrans" cxnId="{91951265-7B9A-4C75-A86D-8C8FDF775812}">
      <dgm:prSet/>
      <dgm:spPr/>
      <dgm:t>
        <a:bodyPr/>
        <a:lstStyle/>
        <a:p>
          <a:endParaRPr lang="es-ES"/>
        </a:p>
      </dgm:t>
    </dgm:pt>
    <dgm:pt modelId="{37272998-A399-40AE-B4FA-BBF0AB5B5C86}" type="pres">
      <dgm:prSet presAssocID="{D14E07B9-FC50-4FEA-BB4C-0CB87496B8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765E46E-3A53-4D8E-8E5D-A6FA278E5368}" type="pres">
      <dgm:prSet presAssocID="{39CFC5AD-6579-4C65-B7A3-864C80088A6F}" presName="boxAndChildren" presStyleCnt="0"/>
      <dgm:spPr/>
    </dgm:pt>
    <dgm:pt modelId="{061E4C53-684E-4B08-9FB4-0280E06F6CA8}" type="pres">
      <dgm:prSet presAssocID="{39CFC5AD-6579-4C65-B7A3-864C80088A6F}" presName="parentTextBox" presStyleLbl="node1" presStyleIdx="0" presStyleCnt="2"/>
      <dgm:spPr/>
      <dgm:t>
        <a:bodyPr/>
        <a:lstStyle/>
        <a:p>
          <a:endParaRPr lang="es-PE"/>
        </a:p>
      </dgm:t>
    </dgm:pt>
    <dgm:pt modelId="{7523C99F-FD06-4074-A121-D3FF91C12C69}" type="pres">
      <dgm:prSet presAssocID="{39CFC5AD-6579-4C65-B7A3-864C80088A6F}" presName="entireBox" presStyleLbl="node1" presStyleIdx="0" presStyleCnt="2"/>
      <dgm:spPr/>
      <dgm:t>
        <a:bodyPr/>
        <a:lstStyle/>
        <a:p>
          <a:endParaRPr lang="es-PE"/>
        </a:p>
      </dgm:t>
    </dgm:pt>
    <dgm:pt modelId="{947C0A2D-0220-4B91-AEF7-74956826E4CF}" type="pres">
      <dgm:prSet presAssocID="{39CFC5AD-6579-4C65-B7A3-864C80088A6F}" presName="descendantBox" presStyleCnt="0"/>
      <dgm:spPr/>
    </dgm:pt>
    <dgm:pt modelId="{76217E5A-CE65-432E-9D54-88A2B1EE6667}" type="pres">
      <dgm:prSet presAssocID="{EC832FD0-3AE8-47C6-AE52-75F6575F6B0D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D7F8DE1-52A3-4BE8-A169-E3A4587808F4}" type="pres">
      <dgm:prSet presAssocID="{E674701F-1647-4D1A-A88B-B1CE6A994C0C}" presName="sp" presStyleCnt="0"/>
      <dgm:spPr/>
    </dgm:pt>
    <dgm:pt modelId="{2B6F077B-801C-4125-9BF8-99AB4684B029}" type="pres">
      <dgm:prSet presAssocID="{8954A01D-81C4-48F5-8E1C-CE8DEEEA366C}" presName="arrowAndChildren" presStyleCnt="0"/>
      <dgm:spPr/>
    </dgm:pt>
    <dgm:pt modelId="{92C95E1D-438A-4130-88CD-8089F75411B8}" type="pres">
      <dgm:prSet presAssocID="{8954A01D-81C4-48F5-8E1C-CE8DEEEA366C}" presName="parentTextArrow" presStyleLbl="node1" presStyleIdx="0" presStyleCnt="2"/>
      <dgm:spPr/>
      <dgm:t>
        <a:bodyPr/>
        <a:lstStyle/>
        <a:p>
          <a:endParaRPr lang="es-PE"/>
        </a:p>
      </dgm:t>
    </dgm:pt>
    <dgm:pt modelId="{9C2A94F8-5A41-4E60-B93C-0F8D36361B09}" type="pres">
      <dgm:prSet presAssocID="{8954A01D-81C4-48F5-8E1C-CE8DEEEA366C}" presName="arrow" presStyleLbl="node1" presStyleIdx="1" presStyleCnt="2"/>
      <dgm:spPr/>
      <dgm:t>
        <a:bodyPr/>
        <a:lstStyle/>
        <a:p>
          <a:endParaRPr lang="es-PE"/>
        </a:p>
      </dgm:t>
    </dgm:pt>
    <dgm:pt modelId="{72ADFCAB-5B9E-4E5F-817C-1F96172B7566}" type="pres">
      <dgm:prSet presAssocID="{8954A01D-81C4-48F5-8E1C-CE8DEEEA366C}" presName="descendantArrow" presStyleCnt="0"/>
      <dgm:spPr/>
    </dgm:pt>
    <dgm:pt modelId="{D291C15E-A632-4C04-A9F9-5D9FBE61E4F6}" type="pres">
      <dgm:prSet presAssocID="{914F3EB4-56E6-457B-85F8-14412648C842}" presName="childTextArrow" presStyleLbl="fgAccFollowNode1" presStyleIdx="1" presStyleCnt="2" custScaleY="101817" custLinFactNeighborY="899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158909D-95FE-45DA-B5B3-5A29E4366B21}" type="presOf" srcId="{8954A01D-81C4-48F5-8E1C-CE8DEEEA366C}" destId="{9C2A94F8-5A41-4E60-B93C-0F8D36361B09}" srcOrd="1" destOrd="0" presId="urn:microsoft.com/office/officeart/2005/8/layout/process4"/>
    <dgm:cxn modelId="{640E9FCF-3CDB-45DF-9665-C2638FF4CB34}" srcId="{D14E07B9-FC50-4FEA-BB4C-0CB87496B89F}" destId="{39CFC5AD-6579-4C65-B7A3-864C80088A6F}" srcOrd="1" destOrd="0" parTransId="{72863DDD-0386-4D45-B4F8-D969230B7D32}" sibTransId="{38162E37-0C2E-4172-A0FE-5199BD2406E7}"/>
    <dgm:cxn modelId="{B8264662-C7AB-4CD8-AB58-5A0DE4F02F2A}" type="presOf" srcId="{8954A01D-81C4-48F5-8E1C-CE8DEEEA366C}" destId="{92C95E1D-438A-4130-88CD-8089F75411B8}" srcOrd="0" destOrd="0" presId="urn:microsoft.com/office/officeart/2005/8/layout/process4"/>
    <dgm:cxn modelId="{91951265-7B9A-4C75-A86D-8C8FDF775812}" srcId="{39CFC5AD-6579-4C65-B7A3-864C80088A6F}" destId="{EC832FD0-3AE8-47C6-AE52-75F6575F6B0D}" srcOrd="0" destOrd="0" parTransId="{0DCC5BCE-591E-427F-878A-84649368423E}" sibTransId="{DA5B73CB-190A-47D9-8257-6B095E210818}"/>
    <dgm:cxn modelId="{6507FC0F-90D5-420F-A317-2E87DCA6E68A}" type="presOf" srcId="{EC832FD0-3AE8-47C6-AE52-75F6575F6B0D}" destId="{76217E5A-CE65-432E-9D54-88A2B1EE6667}" srcOrd="0" destOrd="0" presId="urn:microsoft.com/office/officeart/2005/8/layout/process4"/>
    <dgm:cxn modelId="{A53F81E6-28A3-4622-B827-9119E67B9D83}" type="presOf" srcId="{39CFC5AD-6579-4C65-B7A3-864C80088A6F}" destId="{7523C99F-FD06-4074-A121-D3FF91C12C69}" srcOrd="1" destOrd="0" presId="urn:microsoft.com/office/officeart/2005/8/layout/process4"/>
    <dgm:cxn modelId="{B7ECE058-5882-4420-A0AA-9EFE6408163A}" type="presOf" srcId="{39CFC5AD-6579-4C65-B7A3-864C80088A6F}" destId="{061E4C53-684E-4B08-9FB4-0280E06F6CA8}" srcOrd="0" destOrd="0" presId="urn:microsoft.com/office/officeart/2005/8/layout/process4"/>
    <dgm:cxn modelId="{3DE2F96B-7BBC-4559-8D11-2A7503E1BC02}" srcId="{D14E07B9-FC50-4FEA-BB4C-0CB87496B89F}" destId="{8954A01D-81C4-48F5-8E1C-CE8DEEEA366C}" srcOrd="0" destOrd="0" parTransId="{BDABFCF8-9C55-467B-A3D2-180BA0CE0664}" sibTransId="{E674701F-1647-4D1A-A88B-B1CE6A994C0C}"/>
    <dgm:cxn modelId="{F08D980C-429D-422B-94E5-E1ED52B399FE}" srcId="{8954A01D-81C4-48F5-8E1C-CE8DEEEA366C}" destId="{914F3EB4-56E6-457B-85F8-14412648C842}" srcOrd="0" destOrd="0" parTransId="{F690097F-4CA3-456B-AB6E-8294F9AB559E}" sibTransId="{9B3D6942-50B1-47FD-B7EF-28A7D07C73F1}"/>
    <dgm:cxn modelId="{DF3C465A-5660-4CD8-A507-5BDE87C49B40}" type="presOf" srcId="{D14E07B9-FC50-4FEA-BB4C-0CB87496B89F}" destId="{37272998-A399-40AE-B4FA-BBF0AB5B5C86}" srcOrd="0" destOrd="0" presId="urn:microsoft.com/office/officeart/2005/8/layout/process4"/>
    <dgm:cxn modelId="{974D5FB9-8444-42D2-AD6C-D4769297CA81}" type="presOf" srcId="{914F3EB4-56E6-457B-85F8-14412648C842}" destId="{D291C15E-A632-4C04-A9F9-5D9FBE61E4F6}" srcOrd="0" destOrd="0" presId="urn:microsoft.com/office/officeart/2005/8/layout/process4"/>
    <dgm:cxn modelId="{0E03D773-975C-4BCE-A1F6-334949A987D9}" type="presParOf" srcId="{37272998-A399-40AE-B4FA-BBF0AB5B5C86}" destId="{E765E46E-3A53-4D8E-8E5D-A6FA278E5368}" srcOrd="0" destOrd="0" presId="urn:microsoft.com/office/officeart/2005/8/layout/process4"/>
    <dgm:cxn modelId="{7167832C-DD29-4729-AE11-0521B6CFD350}" type="presParOf" srcId="{E765E46E-3A53-4D8E-8E5D-A6FA278E5368}" destId="{061E4C53-684E-4B08-9FB4-0280E06F6CA8}" srcOrd="0" destOrd="0" presId="urn:microsoft.com/office/officeart/2005/8/layout/process4"/>
    <dgm:cxn modelId="{14928E9C-9E64-41D7-8F6E-F195BC5F0296}" type="presParOf" srcId="{E765E46E-3A53-4D8E-8E5D-A6FA278E5368}" destId="{7523C99F-FD06-4074-A121-D3FF91C12C69}" srcOrd="1" destOrd="0" presId="urn:microsoft.com/office/officeart/2005/8/layout/process4"/>
    <dgm:cxn modelId="{E1ADF1C9-4489-41E1-BB2E-10437A08E58D}" type="presParOf" srcId="{E765E46E-3A53-4D8E-8E5D-A6FA278E5368}" destId="{947C0A2D-0220-4B91-AEF7-74956826E4CF}" srcOrd="2" destOrd="0" presId="urn:microsoft.com/office/officeart/2005/8/layout/process4"/>
    <dgm:cxn modelId="{F588FF97-A8E1-43D5-8AE5-9C998B212641}" type="presParOf" srcId="{947C0A2D-0220-4B91-AEF7-74956826E4CF}" destId="{76217E5A-CE65-432E-9D54-88A2B1EE6667}" srcOrd="0" destOrd="0" presId="urn:microsoft.com/office/officeart/2005/8/layout/process4"/>
    <dgm:cxn modelId="{F5DDB390-9CE7-4B2F-9BA6-03BE4C3DE728}" type="presParOf" srcId="{37272998-A399-40AE-B4FA-BBF0AB5B5C86}" destId="{BD7F8DE1-52A3-4BE8-A169-E3A4587808F4}" srcOrd="1" destOrd="0" presId="urn:microsoft.com/office/officeart/2005/8/layout/process4"/>
    <dgm:cxn modelId="{4C8E7E56-43AE-4647-B159-C05E46379271}" type="presParOf" srcId="{37272998-A399-40AE-B4FA-BBF0AB5B5C86}" destId="{2B6F077B-801C-4125-9BF8-99AB4684B029}" srcOrd="2" destOrd="0" presId="urn:microsoft.com/office/officeart/2005/8/layout/process4"/>
    <dgm:cxn modelId="{B40260C3-382A-4A83-9C12-72B3795A9F2C}" type="presParOf" srcId="{2B6F077B-801C-4125-9BF8-99AB4684B029}" destId="{92C95E1D-438A-4130-88CD-8089F75411B8}" srcOrd="0" destOrd="0" presId="urn:microsoft.com/office/officeart/2005/8/layout/process4"/>
    <dgm:cxn modelId="{E6409D78-F37A-4EA3-8A0B-5433EEBE0668}" type="presParOf" srcId="{2B6F077B-801C-4125-9BF8-99AB4684B029}" destId="{9C2A94F8-5A41-4E60-B93C-0F8D36361B09}" srcOrd="1" destOrd="0" presId="urn:microsoft.com/office/officeart/2005/8/layout/process4"/>
    <dgm:cxn modelId="{35E50EE6-C82E-41A9-B77A-C179B33D707F}" type="presParOf" srcId="{2B6F077B-801C-4125-9BF8-99AB4684B029}" destId="{72ADFCAB-5B9E-4E5F-817C-1F96172B7566}" srcOrd="2" destOrd="0" presId="urn:microsoft.com/office/officeart/2005/8/layout/process4"/>
    <dgm:cxn modelId="{93A36253-5372-4C94-A077-0E38992D7FD3}" type="presParOf" srcId="{72ADFCAB-5B9E-4E5F-817C-1F96172B7566}" destId="{D291C15E-A632-4C04-A9F9-5D9FBE61E4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0D6118-22F7-43EB-A572-3F4430B59CB0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C645515-8895-48F2-AFF5-561F17C643DE}">
      <dgm:prSet phldrT="[Texto]" custT="1"/>
      <dgm:spPr/>
      <dgm:t>
        <a:bodyPr/>
        <a:lstStyle/>
        <a:p>
          <a:r>
            <a:rPr lang="es-PE" sz="2800" b="1" dirty="0" smtClean="0"/>
            <a:t>CLASE SOCIAL EN MARX</a:t>
          </a:r>
          <a:endParaRPr lang="es-ES" sz="2800" dirty="0"/>
        </a:p>
      </dgm:t>
    </dgm:pt>
    <dgm:pt modelId="{2D057EA7-F479-4E7A-92F3-5A19EDF321B0}" type="parTrans" cxnId="{5C582A34-B414-4B93-9341-B4A76DD9BD71}">
      <dgm:prSet/>
      <dgm:spPr/>
      <dgm:t>
        <a:bodyPr/>
        <a:lstStyle/>
        <a:p>
          <a:endParaRPr lang="es-ES"/>
        </a:p>
      </dgm:t>
    </dgm:pt>
    <dgm:pt modelId="{AE196A25-AFE5-4E85-9041-068E0FA460BF}" type="sibTrans" cxnId="{5C582A34-B414-4B93-9341-B4A76DD9BD71}">
      <dgm:prSet/>
      <dgm:spPr/>
      <dgm:t>
        <a:bodyPr/>
        <a:lstStyle/>
        <a:p>
          <a:endParaRPr lang="es-ES"/>
        </a:p>
      </dgm:t>
    </dgm:pt>
    <dgm:pt modelId="{D65C5C95-A82A-48FD-867F-3C2133353623}">
      <dgm:prSet phldrT="[Texto]" custT="1"/>
      <dgm:spPr/>
      <dgm:t>
        <a:bodyPr/>
        <a:lstStyle/>
        <a:p>
          <a:r>
            <a:rPr lang="es-PE" sz="2000" dirty="0" smtClean="0"/>
            <a:t>grupos de individuos que se definen por una misma categorización de sus formas de relacionarse con los medios materiales de producción </a:t>
          </a:r>
          <a:endParaRPr lang="es-ES" sz="2000" dirty="0"/>
        </a:p>
      </dgm:t>
    </dgm:pt>
    <dgm:pt modelId="{805FE46A-0953-4C0C-BB26-BFC4DE7515B8}" type="parTrans" cxnId="{1EDBD9D3-9FFE-40D5-8D07-205D19F86B35}">
      <dgm:prSet/>
      <dgm:spPr/>
      <dgm:t>
        <a:bodyPr/>
        <a:lstStyle/>
        <a:p>
          <a:endParaRPr lang="es-ES"/>
        </a:p>
      </dgm:t>
    </dgm:pt>
    <dgm:pt modelId="{F7E3D0BF-CA4E-4D29-A9A8-9C3588AF892A}" type="sibTrans" cxnId="{1EDBD9D3-9FFE-40D5-8D07-205D19F86B35}">
      <dgm:prSet/>
      <dgm:spPr/>
      <dgm:t>
        <a:bodyPr/>
        <a:lstStyle/>
        <a:p>
          <a:endParaRPr lang="es-ES"/>
        </a:p>
      </dgm:t>
    </dgm:pt>
    <dgm:pt modelId="{B20D8A45-9D7D-44F8-BEDC-9D58C73F8481}">
      <dgm:prSet phldrT="[Texto]" custT="1"/>
      <dgm:spPr/>
      <dgm:t>
        <a:bodyPr/>
        <a:lstStyle/>
        <a:p>
          <a:r>
            <a:rPr lang="es-PE" sz="2000" dirty="0" smtClean="0"/>
            <a:t>aparecen entonces como dualidades antagónicas en un contexto histórico de conflicto cuyo eje central es el materialismo histórico.</a:t>
          </a:r>
          <a:endParaRPr lang="es-ES" sz="2000" dirty="0"/>
        </a:p>
      </dgm:t>
    </dgm:pt>
    <dgm:pt modelId="{C1940D61-A2D3-47B8-80C5-A2B840FAC4B7}" type="parTrans" cxnId="{B4A80A8B-4382-4E89-ADB4-6B0B54F1FC04}">
      <dgm:prSet/>
      <dgm:spPr/>
      <dgm:t>
        <a:bodyPr/>
        <a:lstStyle/>
        <a:p>
          <a:endParaRPr lang="es-ES"/>
        </a:p>
      </dgm:t>
    </dgm:pt>
    <dgm:pt modelId="{4A9C48A2-EA03-4E28-BD23-4D3C2255BB39}" type="sibTrans" cxnId="{B4A80A8B-4382-4E89-ADB4-6B0B54F1FC04}">
      <dgm:prSet/>
      <dgm:spPr/>
      <dgm:t>
        <a:bodyPr/>
        <a:lstStyle/>
        <a:p>
          <a:endParaRPr lang="es-ES"/>
        </a:p>
      </dgm:t>
    </dgm:pt>
    <dgm:pt modelId="{371F9038-8C5E-4E01-A401-BDC1BFBB6A04}">
      <dgm:prSet phldrT="[Texto]" custT="1"/>
      <dgm:spPr/>
      <dgm:t>
        <a:bodyPr/>
        <a:lstStyle/>
        <a:p>
          <a:r>
            <a:rPr lang="es-PE" sz="2800" b="1" dirty="0" smtClean="0"/>
            <a:t>CLASE SOCIAL EN WEBER</a:t>
          </a:r>
          <a:endParaRPr lang="es-ES" sz="2800" dirty="0"/>
        </a:p>
      </dgm:t>
    </dgm:pt>
    <dgm:pt modelId="{CA3EC6D8-DA12-4110-A544-41686FCB8A6C}" type="parTrans" cxnId="{FF1E6851-2D3B-4EDE-8016-2364A6CEFC70}">
      <dgm:prSet/>
      <dgm:spPr/>
      <dgm:t>
        <a:bodyPr/>
        <a:lstStyle/>
        <a:p>
          <a:endParaRPr lang="es-ES"/>
        </a:p>
      </dgm:t>
    </dgm:pt>
    <dgm:pt modelId="{B08C083B-812B-4E9A-AE5A-D7EB336C3726}" type="sibTrans" cxnId="{FF1E6851-2D3B-4EDE-8016-2364A6CEFC70}">
      <dgm:prSet/>
      <dgm:spPr/>
      <dgm:t>
        <a:bodyPr/>
        <a:lstStyle/>
        <a:p>
          <a:endParaRPr lang="es-ES"/>
        </a:p>
      </dgm:t>
    </dgm:pt>
    <dgm:pt modelId="{6B53EFE1-93F1-4FB7-9454-544AD8DE3583}">
      <dgm:prSet phldrT="[Texto]" custT="1"/>
      <dgm:spPr/>
      <dgm:t>
        <a:bodyPr/>
        <a:lstStyle/>
        <a:p>
          <a:r>
            <a:rPr lang="es-PE" sz="2000" dirty="0" smtClean="0"/>
            <a:t>Weber distingue entre clases sociales, grupos de estatus y partidos políticos, estratos distintos que corresponden respectivamente a los órdenes económico, social y político.</a:t>
          </a:r>
          <a:endParaRPr lang="es-ES" sz="2000" dirty="0"/>
        </a:p>
      </dgm:t>
    </dgm:pt>
    <dgm:pt modelId="{F4D0578B-0B93-4BF8-AF8F-C4D6BCB287DB}" type="parTrans" cxnId="{D73BAF86-B018-49E3-BAB5-2B1BCFA38B87}">
      <dgm:prSet/>
      <dgm:spPr/>
      <dgm:t>
        <a:bodyPr/>
        <a:lstStyle/>
        <a:p>
          <a:endParaRPr lang="es-ES"/>
        </a:p>
      </dgm:t>
    </dgm:pt>
    <dgm:pt modelId="{F33293B6-06E8-4D2E-8D66-58DA93F2C5B4}" type="sibTrans" cxnId="{D73BAF86-B018-49E3-BAB5-2B1BCFA38B87}">
      <dgm:prSet/>
      <dgm:spPr/>
      <dgm:t>
        <a:bodyPr/>
        <a:lstStyle/>
        <a:p>
          <a:endParaRPr lang="es-ES"/>
        </a:p>
      </dgm:t>
    </dgm:pt>
    <dgm:pt modelId="{363F43B7-EE82-44C1-BE85-5C252941F7A5}">
      <dgm:prSet phldrT="[Texto]" custT="1"/>
      <dgm:spPr/>
      <dgm:t>
        <a:bodyPr/>
        <a:lstStyle/>
        <a:p>
          <a:r>
            <a:rPr lang="es-PE" sz="2000" dirty="0" smtClean="0"/>
            <a:t>La sociología interpretativa o comprensiva considera al individuo y su acción como su unidad básica. </a:t>
          </a:r>
          <a:endParaRPr lang="es-ES" sz="2000" dirty="0"/>
        </a:p>
      </dgm:t>
    </dgm:pt>
    <dgm:pt modelId="{F354DB53-F3AB-45F0-B199-75339F6B3995}" type="parTrans" cxnId="{A1137CC1-0F1D-4E08-916F-359C030E9185}">
      <dgm:prSet/>
      <dgm:spPr/>
      <dgm:t>
        <a:bodyPr/>
        <a:lstStyle/>
        <a:p>
          <a:endParaRPr lang="es-ES"/>
        </a:p>
      </dgm:t>
    </dgm:pt>
    <dgm:pt modelId="{4588D7C9-FAAF-4BB7-98C7-FC77DD39D13F}" type="sibTrans" cxnId="{A1137CC1-0F1D-4E08-916F-359C030E9185}">
      <dgm:prSet/>
      <dgm:spPr/>
      <dgm:t>
        <a:bodyPr/>
        <a:lstStyle/>
        <a:p>
          <a:endParaRPr lang="es-ES"/>
        </a:p>
      </dgm:t>
    </dgm:pt>
    <dgm:pt modelId="{1810775F-4D6F-45B9-A4AE-B87466C851E6}" type="pres">
      <dgm:prSet presAssocID="{720D6118-22F7-43EB-A572-3F4430B59CB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2BAB1E7B-D04B-4153-9A26-E6A7A436BB10}" type="pres">
      <dgm:prSet presAssocID="{EC645515-8895-48F2-AFF5-561F17C643DE}" presName="linNode" presStyleCnt="0"/>
      <dgm:spPr/>
    </dgm:pt>
    <dgm:pt modelId="{878C07D8-7E28-4FA4-97C8-AAA62BAC1CDF}" type="pres">
      <dgm:prSet presAssocID="{EC645515-8895-48F2-AFF5-561F17C643DE}" presName="parentShp" presStyleLbl="node1" presStyleIdx="0" presStyleCnt="2" custScaleX="71492" custScaleY="76349" custLinFactNeighborX="-131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12A8032-305F-493F-910D-82C48DD9FB75}" type="pres">
      <dgm:prSet presAssocID="{EC645515-8895-48F2-AFF5-561F17C643DE}" presName="childShp" presStyleLbl="bgAccFollowNode1" presStyleIdx="0" presStyleCnt="2" custScaleX="12374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0EE7FF1-9484-4681-BD52-F111FA35095B}" type="pres">
      <dgm:prSet presAssocID="{AE196A25-AFE5-4E85-9041-068E0FA460BF}" presName="spacing" presStyleCnt="0"/>
      <dgm:spPr/>
    </dgm:pt>
    <dgm:pt modelId="{036D0EBF-32AF-4136-872D-BFD201099243}" type="pres">
      <dgm:prSet presAssocID="{371F9038-8C5E-4E01-A401-BDC1BFBB6A04}" presName="linNode" presStyleCnt="0"/>
      <dgm:spPr/>
    </dgm:pt>
    <dgm:pt modelId="{34580707-F796-4B96-8100-BC55B09D6FF9}" type="pres">
      <dgm:prSet presAssocID="{371F9038-8C5E-4E01-A401-BDC1BFBB6A04}" presName="parentShp" presStyleLbl="node1" presStyleIdx="1" presStyleCnt="2" custScaleX="72294" custScaleY="78285" custLinFactNeighborX="-880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C801339-07E8-46CF-B029-13E07B238A1B}" type="pres">
      <dgm:prSet presAssocID="{371F9038-8C5E-4E01-A401-BDC1BFBB6A04}" presName="childShp" presStyleLbl="bgAccFollowNode1" presStyleIdx="1" presStyleCnt="2" custScaleX="119005" custLinFactNeighborX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9F64A82-F97A-4246-A32F-9E80F9801581}" type="presOf" srcId="{371F9038-8C5E-4E01-A401-BDC1BFBB6A04}" destId="{34580707-F796-4B96-8100-BC55B09D6FF9}" srcOrd="0" destOrd="0" presId="urn:microsoft.com/office/officeart/2005/8/layout/vList6"/>
    <dgm:cxn modelId="{5C582A34-B414-4B93-9341-B4A76DD9BD71}" srcId="{720D6118-22F7-43EB-A572-3F4430B59CB0}" destId="{EC645515-8895-48F2-AFF5-561F17C643DE}" srcOrd="0" destOrd="0" parTransId="{2D057EA7-F479-4E7A-92F3-5A19EDF321B0}" sibTransId="{AE196A25-AFE5-4E85-9041-068E0FA460BF}"/>
    <dgm:cxn modelId="{FF1E6851-2D3B-4EDE-8016-2364A6CEFC70}" srcId="{720D6118-22F7-43EB-A572-3F4430B59CB0}" destId="{371F9038-8C5E-4E01-A401-BDC1BFBB6A04}" srcOrd="1" destOrd="0" parTransId="{CA3EC6D8-DA12-4110-A544-41686FCB8A6C}" sibTransId="{B08C083B-812B-4E9A-AE5A-D7EB336C3726}"/>
    <dgm:cxn modelId="{F60E04B0-6B72-4E75-8008-EDA6B2CC7616}" type="presOf" srcId="{B20D8A45-9D7D-44F8-BEDC-9D58C73F8481}" destId="{912A8032-305F-493F-910D-82C48DD9FB75}" srcOrd="0" destOrd="1" presId="urn:microsoft.com/office/officeart/2005/8/layout/vList6"/>
    <dgm:cxn modelId="{D73BAF86-B018-49E3-BAB5-2B1BCFA38B87}" srcId="{371F9038-8C5E-4E01-A401-BDC1BFBB6A04}" destId="{6B53EFE1-93F1-4FB7-9454-544AD8DE3583}" srcOrd="0" destOrd="0" parTransId="{F4D0578B-0B93-4BF8-AF8F-C4D6BCB287DB}" sibTransId="{F33293B6-06E8-4D2E-8D66-58DA93F2C5B4}"/>
    <dgm:cxn modelId="{A1137CC1-0F1D-4E08-916F-359C030E9185}" srcId="{371F9038-8C5E-4E01-A401-BDC1BFBB6A04}" destId="{363F43B7-EE82-44C1-BE85-5C252941F7A5}" srcOrd="1" destOrd="0" parTransId="{F354DB53-F3AB-45F0-B199-75339F6B3995}" sibTransId="{4588D7C9-FAAF-4BB7-98C7-FC77DD39D13F}"/>
    <dgm:cxn modelId="{1EDBD9D3-9FFE-40D5-8D07-205D19F86B35}" srcId="{EC645515-8895-48F2-AFF5-561F17C643DE}" destId="{D65C5C95-A82A-48FD-867F-3C2133353623}" srcOrd="0" destOrd="0" parTransId="{805FE46A-0953-4C0C-BB26-BFC4DE7515B8}" sibTransId="{F7E3D0BF-CA4E-4D29-A9A8-9C3588AF892A}"/>
    <dgm:cxn modelId="{8E031C5C-B8D6-44CC-A4A5-BA613242B12A}" type="presOf" srcId="{363F43B7-EE82-44C1-BE85-5C252941F7A5}" destId="{2C801339-07E8-46CF-B029-13E07B238A1B}" srcOrd="0" destOrd="1" presId="urn:microsoft.com/office/officeart/2005/8/layout/vList6"/>
    <dgm:cxn modelId="{4B4048AF-6431-4914-9C17-BCEA7051C2C3}" type="presOf" srcId="{EC645515-8895-48F2-AFF5-561F17C643DE}" destId="{878C07D8-7E28-4FA4-97C8-AAA62BAC1CDF}" srcOrd="0" destOrd="0" presId="urn:microsoft.com/office/officeart/2005/8/layout/vList6"/>
    <dgm:cxn modelId="{A9CC35CB-6BA2-43A8-89CE-B32402D9EFC8}" type="presOf" srcId="{D65C5C95-A82A-48FD-867F-3C2133353623}" destId="{912A8032-305F-493F-910D-82C48DD9FB75}" srcOrd="0" destOrd="0" presId="urn:microsoft.com/office/officeart/2005/8/layout/vList6"/>
    <dgm:cxn modelId="{025C5396-5CCA-4C82-9A01-4045D378669B}" type="presOf" srcId="{720D6118-22F7-43EB-A572-3F4430B59CB0}" destId="{1810775F-4D6F-45B9-A4AE-B87466C851E6}" srcOrd="0" destOrd="0" presId="urn:microsoft.com/office/officeart/2005/8/layout/vList6"/>
    <dgm:cxn modelId="{27768CF1-08E4-4AA6-9656-C7014868AD1A}" type="presOf" srcId="{6B53EFE1-93F1-4FB7-9454-544AD8DE3583}" destId="{2C801339-07E8-46CF-B029-13E07B238A1B}" srcOrd="0" destOrd="0" presId="urn:microsoft.com/office/officeart/2005/8/layout/vList6"/>
    <dgm:cxn modelId="{B4A80A8B-4382-4E89-ADB4-6B0B54F1FC04}" srcId="{EC645515-8895-48F2-AFF5-561F17C643DE}" destId="{B20D8A45-9D7D-44F8-BEDC-9D58C73F8481}" srcOrd="1" destOrd="0" parTransId="{C1940D61-A2D3-47B8-80C5-A2B840FAC4B7}" sibTransId="{4A9C48A2-EA03-4E28-BD23-4D3C2255BB39}"/>
    <dgm:cxn modelId="{3C8943F8-F05E-4E51-8D1F-20690358110F}" type="presParOf" srcId="{1810775F-4D6F-45B9-A4AE-B87466C851E6}" destId="{2BAB1E7B-D04B-4153-9A26-E6A7A436BB10}" srcOrd="0" destOrd="0" presId="urn:microsoft.com/office/officeart/2005/8/layout/vList6"/>
    <dgm:cxn modelId="{5FB677B2-F60C-483B-88EA-58C824760686}" type="presParOf" srcId="{2BAB1E7B-D04B-4153-9A26-E6A7A436BB10}" destId="{878C07D8-7E28-4FA4-97C8-AAA62BAC1CDF}" srcOrd="0" destOrd="0" presId="urn:microsoft.com/office/officeart/2005/8/layout/vList6"/>
    <dgm:cxn modelId="{038C3451-7670-43AA-B674-1E480714280A}" type="presParOf" srcId="{2BAB1E7B-D04B-4153-9A26-E6A7A436BB10}" destId="{912A8032-305F-493F-910D-82C48DD9FB75}" srcOrd="1" destOrd="0" presId="urn:microsoft.com/office/officeart/2005/8/layout/vList6"/>
    <dgm:cxn modelId="{7CB56330-B2D2-4DCF-B411-830A42AA733B}" type="presParOf" srcId="{1810775F-4D6F-45B9-A4AE-B87466C851E6}" destId="{F0EE7FF1-9484-4681-BD52-F111FA35095B}" srcOrd="1" destOrd="0" presId="urn:microsoft.com/office/officeart/2005/8/layout/vList6"/>
    <dgm:cxn modelId="{1EFF1C26-B828-4797-BEE8-E894B4AB20F3}" type="presParOf" srcId="{1810775F-4D6F-45B9-A4AE-B87466C851E6}" destId="{036D0EBF-32AF-4136-872D-BFD201099243}" srcOrd="2" destOrd="0" presId="urn:microsoft.com/office/officeart/2005/8/layout/vList6"/>
    <dgm:cxn modelId="{8B761960-D7F4-46F5-91DB-C55A5B6524FB}" type="presParOf" srcId="{036D0EBF-32AF-4136-872D-BFD201099243}" destId="{34580707-F796-4B96-8100-BC55B09D6FF9}" srcOrd="0" destOrd="0" presId="urn:microsoft.com/office/officeart/2005/8/layout/vList6"/>
    <dgm:cxn modelId="{56E46651-EA50-4D6C-B65D-1014C3352A0C}" type="presParOf" srcId="{036D0EBF-32AF-4136-872D-BFD201099243}" destId="{2C801339-07E8-46CF-B029-13E07B238A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0CC51D-7F3A-4340-96AE-B5E81B8352C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85E31BA-D190-4E79-A1AB-AFC1094A891F}">
      <dgm:prSet phldrT="[Texto]" custT="1"/>
      <dgm:spPr/>
      <dgm:t>
        <a:bodyPr/>
        <a:lstStyle/>
        <a:p>
          <a:r>
            <a:rPr lang="es-ES" sz="2600" b="1" u="sng" dirty="0" smtClean="0"/>
            <a:t>Grupo Primario:</a:t>
          </a:r>
          <a:endParaRPr lang="es-ES" sz="2600" dirty="0"/>
        </a:p>
      </dgm:t>
    </dgm:pt>
    <dgm:pt modelId="{B58B9C19-C99C-49A9-B534-FDE6F2923BDB}" type="parTrans" cxnId="{26E95591-EB96-4BB0-8728-8B26231D5F3A}">
      <dgm:prSet/>
      <dgm:spPr/>
      <dgm:t>
        <a:bodyPr/>
        <a:lstStyle/>
        <a:p>
          <a:endParaRPr lang="es-ES"/>
        </a:p>
      </dgm:t>
    </dgm:pt>
    <dgm:pt modelId="{5DE02394-4125-45E5-A883-482A9B4EC8DC}" type="sibTrans" cxnId="{26E95591-EB96-4BB0-8728-8B26231D5F3A}">
      <dgm:prSet/>
      <dgm:spPr/>
      <dgm:t>
        <a:bodyPr/>
        <a:lstStyle/>
        <a:p>
          <a:endParaRPr lang="es-ES"/>
        </a:p>
      </dgm:t>
    </dgm:pt>
    <dgm:pt modelId="{C2D5E07A-B963-4365-A697-D950FAB1FA2E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accent3">
                  <a:lumMod val="75000"/>
                </a:schemeClr>
              </a:solidFill>
            </a:rPr>
            <a:t>En estos grupos se desarrollan normas y roles. </a:t>
          </a:r>
          <a:endParaRPr lang="es-ES" sz="2400" dirty="0">
            <a:solidFill>
              <a:schemeClr val="accent3">
                <a:lumMod val="75000"/>
              </a:schemeClr>
            </a:solidFill>
          </a:endParaRPr>
        </a:p>
      </dgm:t>
    </dgm:pt>
    <dgm:pt modelId="{A85FCD05-C225-4089-90AB-64A6AE7008C7}" type="parTrans" cxnId="{2B4D1405-364B-4FDA-808B-EF0BBC3F4C0E}">
      <dgm:prSet/>
      <dgm:spPr/>
      <dgm:t>
        <a:bodyPr/>
        <a:lstStyle/>
        <a:p>
          <a:endParaRPr lang="es-ES"/>
        </a:p>
      </dgm:t>
    </dgm:pt>
    <dgm:pt modelId="{1356FF73-0FD7-459C-AA42-D6CA1AB3C233}" type="sibTrans" cxnId="{2B4D1405-364B-4FDA-808B-EF0BBC3F4C0E}">
      <dgm:prSet/>
      <dgm:spPr/>
      <dgm:t>
        <a:bodyPr/>
        <a:lstStyle/>
        <a:p>
          <a:endParaRPr lang="es-ES"/>
        </a:p>
      </dgm:t>
    </dgm:pt>
    <dgm:pt modelId="{78EC8C28-71A8-42CB-B2A5-488B15B25953}">
      <dgm:prSet phldrT="[Texto]" custT="1"/>
      <dgm:spPr/>
      <dgm:t>
        <a:bodyPr/>
        <a:lstStyle/>
        <a:p>
          <a:r>
            <a:rPr lang="es-ES" sz="2600" b="1" u="sng" dirty="0" smtClean="0"/>
            <a:t>Grupo secundario</a:t>
          </a:r>
          <a:r>
            <a:rPr lang="es-ES" sz="2600" b="1" dirty="0" smtClean="0"/>
            <a:t>:</a:t>
          </a:r>
          <a:r>
            <a:rPr lang="es-ES" sz="2600" dirty="0" smtClean="0"/>
            <a:t> </a:t>
          </a:r>
          <a:endParaRPr lang="es-ES" sz="2600" dirty="0"/>
        </a:p>
      </dgm:t>
    </dgm:pt>
    <dgm:pt modelId="{3BFCE110-F12F-4924-A99D-CEF818CE26BD}" type="parTrans" cxnId="{A243C117-A0F3-41DF-A205-B2CD096A30E2}">
      <dgm:prSet/>
      <dgm:spPr/>
      <dgm:t>
        <a:bodyPr/>
        <a:lstStyle/>
        <a:p>
          <a:endParaRPr lang="es-ES"/>
        </a:p>
      </dgm:t>
    </dgm:pt>
    <dgm:pt modelId="{40074591-70E7-4C66-A5A5-CB5DBB71FBBA}" type="sibTrans" cxnId="{A243C117-A0F3-41DF-A205-B2CD096A30E2}">
      <dgm:prSet/>
      <dgm:spPr/>
      <dgm:t>
        <a:bodyPr/>
        <a:lstStyle/>
        <a:p>
          <a:endParaRPr lang="es-ES"/>
        </a:p>
      </dgm:t>
    </dgm:pt>
    <dgm:pt modelId="{1A0DB2D1-EB79-4A53-AAA3-AC4A800332F6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En estos grupos el individuo no se interesa por los demás en cuanto a las personas sino cómo funcionarios que desempeñan un rol. </a:t>
          </a:r>
          <a:endParaRPr lang="es-ES" sz="28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35613A78-0C9D-45E6-A937-B12D595BDE1E}" type="parTrans" cxnId="{5EF71DBA-E671-4369-A75C-8110C16D147B}">
      <dgm:prSet/>
      <dgm:spPr/>
      <dgm:t>
        <a:bodyPr/>
        <a:lstStyle/>
        <a:p>
          <a:endParaRPr lang="es-ES"/>
        </a:p>
      </dgm:t>
    </dgm:pt>
    <dgm:pt modelId="{73032DB4-4A18-422D-B4CB-D57EC11C931F}" type="sibTrans" cxnId="{5EF71DBA-E671-4369-A75C-8110C16D147B}">
      <dgm:prSet/>
      <dgm:spPr/>
      <dgm:t>
        <a:bodyPr/>
        <a:lstStyle/>
        <a:p>
          <a:endParaRPr lang="es-ES"/>
        </a:p>
      </dgm:t>
    </dgm:pt>
    <dgm:pt modelId="{F2205287-E816-47C2-B72E-3F9EB291E080}">
      <dgm:prSet custT="1"/>
      <dgm:spPr/>
      <dgm:t>
        <a:bodyPr/>
        <a:lstStyle/>
        <a:p>
          <a:r>
            <a:rPr lang="es-ES" sz="2400" b="1" u="sng" dirty="0" smtClean="0"/>
            <a:t>Grupos de referencia:</a:t>
          </a:r>
          <a:r>
            <a:rPr lang="es-ES" sz="2400" u="sng" dirty="0" smtClean="0"/>
            <a:t> </a:t>
          </a:r>
          <a:endParaRPr lang="es-PE" sz="2400" u="sng" dirty="0"/>
        </a:p>
      </dgm:t>
    </dgm:pt>
    <dgm:pt modelId="{EBA60F04-16DF-4EDD-A7C7-794870C1D557}" type="parTrans" cxnId="{F9172DBE-C8CF-4F42-B66C-06804C2D601A}">
      <dgm:prSet/>
      <dgm:spPr/>
      <dgm:t>
        <a:bodyPr/>
        <a:lstStyle/>
        <a:p>
          <a:endParaRPr lang="es-PE"/>
        </a:p>
      </dgm:t>
    </dgm:pt>
    <dgm:pt modelId="{CA4B86B2-1D69-40DC-9B35-FCA4BC01E493}" type="sibTrans" cxnId="{F9172DBE-C8CF-4F42-B66C-06804C2D601A}">
      <dgm:prSet/>
      <dgm:spPr/>
      <dgm:t>
        <a:bodyPr/>
        <a:lstStyle/>
        <a:p>
          <a:endParaRPr lang="es-PE"/>
        </a:p>
      </dgm:t>
    </dgm:pt>
    <dgm:pt modelId="{DD766CFD-4079-413D-B551-7074A8D13D3D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s-ES" sz="5400" dirty="0" smtClean="0">
              <a:solidFill>
                <a:schemeClr val="tx2">
                  <a:lumMod val="40000"/>
                  <a:lumOff val="60000"/>
                </a:schemeClr>
              </a:solidFill>
            </a:rPr>
            <a:t>.</a:t>
          </a:r>
          <a:r>
            <a:rPr lang="es-ES" sz="2400" dirty="0" smtClean="0">
              <a:solidFill>
                <a:schemeClr val="tx2">
                  <a:lumMod val="40000"/>
                  <a:lumOff val="60000"/>
                </a:schemeClr>
              </a:solidFill>
            </a:rPr>
            <a:t>El profesional de marketing debe identificar un líder de opinión dentro del grupo de referencia para vender un producto o marca. </a:t>
          </a:r>
          <a:endParaRPr lang="es-PE" sz="2400" dirty="0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49977B16-86E9-4AC1-9DD9-DBD65A5262F0}" type="parTrans" cxnId="{82248C84-35A4-491F-A2C9-93FB216C73F4}">
      <dgm:prSet/>
      <dgm:spPr/>
      <dgm:t>
        <a:bodyPr/>
        <a:lstStyle/>
        <a:p>
          <a:endParaRPr lang="es-PE"/>
        </a:p>
      </dgm:t>
    </dgm:pt>
    <dgm:pt modelId="{4DB8E3C3-F5B7-42F5-813A-8B0ED812204D}" type="sibTrans" cxnId="{82248C84-35A4-491F-A2C9-93FB216C73F4}">
      <dgm:prSet/>
      <dgm:spPr/>
      <dgm:t>
        <a:bodyPr/>
        <a:lstStyle/>
        <a:p>
          <a:endParaRPr lang="es-PE"/>
        </a:p>
      </dgm:t>
    </dgm:pt>
    <dgm:pt modelId="{E441F828-6F0C-4478-8A19-D8A9CF5D1009}" type="pres">
      <dgm:prSet presAssocID="{E20CC51D-7F3A-4340-96AE-B5E81B8352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B8A9C00-52EB-40E7-B709-003F405C1E2C}" type="pres">
      <dgm:prSet presAssocID="{285E31BA-D190-4E79-A1AB-AFC1094A891F}" presName="parentText" presStyleLbl="node1" presStyleIdx="0" presStyleCnt="4" custScaleX="99004" custScaleY="35936" custLinFactNeighborX="-60216" custLinFactNeighborY="-64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52AF600-7A64-4E4A-84F5-51E7C3A7E40B}" type="pres">
      <dgm:prSet presAssocID="{285E31BA-D190-4E79-A1AB-AFC1094A891F}" presName="childText" presStyleLbl="revTx" presStyleIdx="0" presStyleCnt="2" custScaleY="486031" custLinFactNeighborY="-121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C2F555-9091-48E3-BB69-DF253F6C4B25}" type="pres">
      <dgm:prSet presAssocID="{78EC8C28-71A8-42CB-B2A5-488B15B25953}" presName="parentText" presStyleLbl="node1" presStyleIdx="1" presStyleCnt="4" custAng="10800000" custFlipVert="1" custScaleX="100000" custScaleY="40867" custLinFactY="-77140" custLinFactNeighborX="8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96498CB-29BD-435A-8C10-FB380E5D91C5}" type="pres">
      <dgm:prSet presAssocID="{78EC8C28-71A8-42CB-B2A5-488B15B25953}" presName="childText" presStyleLbl="revTx" presStyleIdx="1" presStyleCnt="2" custLinFactNeighborY="-7317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35E17E-5A5C-4333-85C4-2D3B9752CE8A}" type="pres">
      <dgm:prSet presAssocID="{F2205287-E816-47C2-B72E-3F9EB291E080}" presName="parentText" presStyleLbl="node1" presStyleIdx="2" presStyleCnt="4" custScaleX="100000" custScaleY="47749" custLinFactY="4401" custLinFactNeighborX="-322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9360C6-7B25-4442-9C95-A2D4E48544CE}" type="pres">
      <dgm:prSet presAssocID="{CA4B86B2-1D69-40DC-9B35-FCA4BC01E493}" presName="spacer" presStyleCnt="0"/>
      <dgm:spPr/>
    </dgm:pt>
    <dgm:pt modelId="{5422E368-B86A-4F30-ACF1-321A09E10A59}" type="pres">
      <dgm:prSet presAssocID="{DD766CFD-4079-413D-B551-7074A8D13D3D}" presName="parentText" presStyleLbl="node1" presStyleIdx="3" presStyleCnt="4" custScaleX="93600" custLinFactY="-3588" custLinFactNeighborX="4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CE3A704-35C6-457B-96DD-76BEFD44296A}" type="presOf" srcId="{78EC8C28-71A8-42CB-B2A5-488B15B25953}" destId="{2FC2F555-9091-48E3-BB69-DF253F6C4B25}" srcOrd="0" destOrd="0" presId="urn:microsoft.com/office/officeart/2005/8/layout/vList2"/>
    <dgm:cxn modelId="{5EF71DBA-E671-4369-A75C-8110C16D147B}" srcId="{78EC8C28-71A8-42CB-B2A5-488B15B25953}" destId="{1A0DB2D1-EB79-4A53-AAA3-AC4A800332F6}" srcOrd="0" destOrd="0" parTransId="{35613A78-0C9D-45E6-A937-B12D595BDE1E}" sibTransId="{73032DB4-4A18-422D-B4CB-D57EC11C931F}"/>
    <dgm:cxn modelId="{63D25790-D2B9-4189-914E-71BAD1286F8E}" type="presOf" srcId="{C2D5E07A-B963-4365-A697-D950FAB1FA2E}" destId="{752AF600-7A64-4E4A-84F5-51E7C3A7E40B}" srcOrd="0" destOrd="0" presId="urn:microsoft.com/office/officeart/2005/8/layout/vList2"/>
    <dgm:cxn modelId="{F9172DBE-C8CF-4F42-B66C-06804C2D601A}" srcId="{E20CC51D-7F3A-4340-96AE-B5E81B8352C9}" destId="{F2205287-E816-47C2-B72E-3F9EB291E080}" srcOrd="2" destOrd="0" parTransId="{EBA60F04-16DF-4EDD-A7C7-794870C1D557}" sibTransId="{CA4B86B2-1D69-40DC-9B35-FCA4BC01E493}"/>
    <dgm:cxn modelId="{E814F6F5-645D-444A-8BE5-7FFECF86D86E}" type="presOf" srcId="{E20CC51D-7F3A-4340-96AE-B5E81B8352C9}" destId="{E441F828-6F0C-4478-8A19-D8A9CF5D1009}" srcOrd="0" destOrd="0" presId="urn:microsoft.com/office/officeart/2005/8/layout/vList2"/>
    <dgm:cxn modelId="{13FEB302-246D-468A-A8C7-414BB0B2A2F7}" type="presOf" srcId="{285E31BA-D190-4E79-A1AB-AFC1094A891F}" destId="{4B8A9C00-52EB-40E7-B709-003F405C1E2C}" srcOrd="0" destOrd="0" presId="urn:microsoft.com/office/officeart/2005/8/layout/vList2"/>
    <dgm:cxn modelId="{82248C84-35A4-491F-A2C9-93FB216C73F4}" srcId="{E20CC51D-7F3A-4340-96AE-B5E81B8352C9}" destId="{DD766CFD-4079-413D-B551-7074A8D13D3D}" srcOrd="3" destOrd="0" parTransId="{49977B16-86E9-4AC1-9DD9-DBD65A5262F0}" sibTransId="{4DB8E3C3-F5B7-42F5-813A-8B0ED812204D}"/>
    <dgm:cxn modelId="{4F582889-6CBF-4D16-88E3-850CFE00A242}" type="presOf" srcId="{1A0DB2D1-EB79-4A53-AAA3-AC4A800332F6}" destId="{E96498CB-29BD-435A-8C10-FB380E5D91C5}" srcOrd="0" destOrd="0" presId="urn:microsoft.com/office/officeart/2005/8/layout/vList2"/>
    <dgm:cxn modelId="{29915800-DB32-46E5-B279-7954E637BAE1}" type="presOf" srcId="{DD766CFD-4079-413D-B551-7074A8D13D3D}" destId="{5422E368-B86A-4F30-ACF1-321A09E10A59}" srcOrd="0" destOrd="0" presId="urn:microsoft.com/office/officeart/2005/8/layout/vList2"/>
    <dgm:cxn modelId="{26E95591-EB96-4BB0-8728-8B26231D5F3A}" srcId="{E20CC51D-7F3A-4340-96AE-B5E81B8352C9}" destId="{285E31BA-D190-4E79-A1AB-AFC1094A891F}" srcOrd="0" destOrd="0" parTransId="{B58B9C19-C99C-49A9-B534-FDE6F2923BDB}" sibTransId="{5DE02394-4125-45E5-A883-482A9B4EC8DC}"/>
    <dgm:cxn modelId="{A243C117-A0F3-41DF-A205-B2CD096A30E2}" srcId="{E20CC51D-7F3A-4340-96AE-B5E81B8352C9}" destId="{78EC8C28-71A8-42CB-B2A5-488B15B25953}" srcOrd="1" destOrd="0" parTransId="{3BFCE110-F12F-4924-A99D-CEF818CE26BD}" sibTransId="{40074591-70E7-4C66-A5A5-CB5DBB71FBBA}"/>
    <dgm:cxn modelId="{D52BD9FD-0F52-426B-86DF-C4D03DC54697}" type="presOf" srcId="{F2205287-E816-47C2-B72E-3F9EB291E080}" destId="{9335E17E-5A5C-4333-85C4-2D3B9752CE8A}" srcOrd="0" destOrd="0" presId="urn:microsoft.com/office/officeart/2005/8/layout/vList2"/>
    <dgm:cxn modelId="{2B4D1405-364B-4FDA-808B-EF0BBC3F4C0E}" srcId="{285E31BA-D190-4E79-A1AB-AFC1094A891F}" destId="{C2D5E07A-B963-4365-A697-D950FAB1FA2E}" srcOrd="0" destOrd="0" parTransId="{A85FCD05-C225-4089-90AB-64A6AE7008C7}" sibTransId="{1356FF73-0FD7-459C-AA42-D6CA1AB3C233}"/>
    <dgm:cxn modelId="{ED755BBA-E061-48E5-B510-03539E4F496B}" type="presParOf" srcId="{E441F828-6F0C-4478-8A19-D8A9CF5D1009}" destId="{4B8A9C00-52EB-40E7-B709-003F405C1E2C}" srcOrd="0" destOrd="0" presId="urn:microsoft.com/office/officeart/2005/8/layout/vList2"/>
    <dgm:cxn modelId="{592428AE-BE9C-4860-A73F-953D5701A5C2}" type="presParOf" srcId="{E441F828-6F0C-4478-8A19-D8A9CF5D1009}" destId="{752AF600-7A64-4E4A-84F5-51E7C3A7E40B}" srcOrd="1" destOrd="0" presId="urn:microsoft.com/office/officeart/2005/8/layout/vList2"/>
    <dgm:cxn modelId="{0AC79559-3D83-4173-BC72-805BDD29821C}" type="presParOf" srcId="{E441F828-6F0C-4478-8A19-D8A9CF5D1009}" destId="{2FC2F555-9091-48E3-BB69-DF253F6C4B25}" srcOrd="2" destOrd="0" presId="urn:microsoft.com/office/officeart/2005/8/layout/vList2"/>
    <dgm:cxn modelId="{27E2FE9C-5E2E-4B38-BD16-7CE18A01A939}" type="presParOf" srcId="{E441F828-6F0C-4478-8A19-D8A9CF5D1009}" destId="{E96498CB-29BD-435A-8C10-FB380E5D91C5}" srcOrd="3" destOrd="0" presId="urn:microsoft.com/office/officeart/2005/8/layout/vList2"/>
    <dgm:cxn modelId="{C43302EF-10DD-4D65-A063-1166ECA5530E}" type="presParOf" srcId="{E441F828-6F0C-4478-8A19-D8A9CF5D1009}" destId="{9335E17E-5A5C-4333-85C4-2D3B9752CE8A}" srcOrd="4" destOrd="0" presId="urn:microsoft.com/office/officeart/2005/8/layout/vList2"/>
    <dgm:cxn modelId="{5864FA4A-4DFD-487D-893F-941BC561F1B5}" type="presParOf" srcId="{E441F828-6F0C-4478-8A19-D8A9CF5D1009}" destId="{389360C6-7B25-4442-9C95-A2D4E48544CE}" srcOrd="5" destOrd="0" presId="urn:microsoft.com/office/officeart/2005/8/layout/vList2"/>
    <dgm:cxn modelId="{DEDDA55B-3AF7-476E-9F3E-9906A1F9EE58}" type="presParOf" srcId="{E441F828-6F0C-4478-8A19-D8A9CF5D1009}" destId="{5422E368-B86A-4F30-ACF1-321A09E10A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4A5229E-5D5A-4939-AD9F-9413E8EECF4D}" type="doc">
      <dgm:prSet loTypeId="urn:microsoft.com/office/officeart/2005/8/layout/matrix1" loCatId="matrix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s-ES"/>
        </a:p>
      </dgm:t>
    </dgm:pt>
    <dgm:pt modelId="{A49004ED-B486-4C32-9CCD-8B4C002D1F23}">
      <dgm:prSet phldrT="[Texto]" custT="1"/>
      <dgm:spPr/>
      <dgm:t>
        <a:bodyPr/>
        <a:lstStyle/>
        <a:p>
          <a:r>
            <a:rPr lang="es-ES" sz="2800" dirty="0" smtClean="0"/>
            <a:t>La cultura es dinámica y gradual, y continuamente se transforma para adecuarse a las necesidades de la sociedad. </a:t>
          </a:r>
          <a:endParaRPr lang="es-ES" sz="2800" dirty="0"/>
        </a:p>
      </dgm:t>
    </dgm:pt>
    <dgm:pt modelId="{6C3BF82B-6787-431C-86FF-4A00CEEAF216}" type="sibTrans" cxnId="{CE1B4777-5992-4E61-9A63-0EBEC33895BB}">
      <dgm:prSet/>
      <dgm:spPr/>
      <dgm:t>
        <a:bodyPr/>
        <a:lstStyle/>
        <a:p>
          <a:endParaRPr lang="es-ES"/>
        </a:p>
      </dgm:t>
    </dgm:pt>
    <dgm:pt modelId="{FDA6520B-95A6-4E31-A449-FEFB37F6D3A4}" type="parTrans" cxnId="{CE1B4777-5992-4E61-9A63-0EBEC33895BB}">
      <dgm:prSet/>
      <dgm:spPr/>
      <dgm:t>
        <a:bodyPr/>
        <a:lstStyle/>
        <a:p>
          <a:endParaRPr lang="es-ES"/>
        </a:p>
      </dgm:t>
    </dgm:pt>
    <dgm:pt modelId="{25C2B228-9E5A-40E3-8082-7D144CF765C0}">
      <dgm:prSet phldrT="[Texto]" custT="1"/>
      <dgm:spPr/>
      <dgm:t>
        <a:bodyPr/>
        <a:lstStyle/>
        <a:p>
          <a:r>
            <a:rPr lang="es-ES" sz="2800" dirty="0" smtClean="0"/>
            <a:t>La cultura se aprende como parte de la experiencia social. </a:t>
          </a:r>
          <a:endParaRPr lang="es-ES" sz="2800" dirty="0"/>
        </a:p>
      </dgm:t>
    </dgm:pt>
    <dgm:pt modelId="{7E669388-896E-4C56-872A-50195A037AE7}" type="sibTrans" cxnId="{4DF1C2C7-EA59-4A73-8ED0-1F97A64B9496}">
      <dgm:prSet/>
      <dgm:spPr/>
      <dgm:t>
        <a:bodyPr/>
        <a:lstStyle/>
        <a:p>
          <a:endParaRPr lang="es-ES"/>
        </a:p>
      </dgm:t>
    </dgm:pt>
    <dgm:pt modelId="{43D33CBA-D73E-4DA6-AF48-69B8068CC4AC}" type="parTrans" cxnId="{4DF1C2C7-EA59-4A73-8ED0-1F97A64B9496}">
      <dgm:prSet/>
      <dgm:spPr/>
      <dgm:t>
        <a:bodyPr/>
        <a:lstStyle/>
        <a:p>
          <a:endParaRPr lang="es-ES"/>
        </a:p>
      </dgm:t>
    </dgm:pt>
    <dgm:pt modelId="{F2218403-3B16-4C7E-9DFD-FC7A3828250E}">
      <dgm:prSet phldrT="[Texto]" custT="1"/>
      <dgm:spPr/>
      <dgm:t>
        <a:bodyPr/>
        <a:lstStyle/>
        <a:p>
          <a:r>
            <a:rPr lang="es-ES" sz="2800" dirty="0" smtClean="0"/>
            <a:t>El estudio de la cultura es el estudio de todos los aspectos de una sociedad: su lenguaje, conocimientos, leyes, costumbres.</a:t>
          </a:r>
          <a:endParaRPr lang="es-ES" sz="2800" dirty="0"/>
        </a:p>
      </dgm:t>
    </dgm:pt>
    <dgm:pt modelId="{D905773F-B1DC-406F-90C9-D24A4259936B}" type="sibTrans" cxnId="{718E1CE4-E6D9-41F0-8B99-295ECE707574}">
      <dgm:prSet/>
      <dgm:spPr/>
      <dgm:t>
        <a:bodyPr/>
        <a:lstStyle/>
        <a:p>
          <a:endParaRPr lang="es-ES"/>
        </a:p>
      </dgm:t>
    </dgm:pt>
    <dgm:pt modelId="{E0310F7A-5C3C-4F69-BD2B-DBC9153143F7}" type="parTrans" cxnId="{718E1CE4-E6D9-41F0-8B99-295ECE707574}">
      <dgm:prSet/>
      <dgm:spPr/>
      <dgm:t>
        <a:bodyPr/>
        <a:lstStyle/>
        <a:p>
          <a:endParaRPr lang="es-ES"/>
        </a:p>
      </dgm:t>
    </dgm:pt>
    <dgm:pt modelId="{DF4002AF-3D38-40EB-9415-8975EA8EDED7}">
      <dgm:prSet phldrT="[Texto]" custT="1"/>
      <dgm:spPr/>
      <dgm:t>
        <a:bodyPr/>
        <a:lstStyle/>
        <a:p>
          <a:r>
            <a:rPr lang="es-ES" sz="2800" dirty="0" smtClean="0"/>
            <a:t>La influencia de la cultura en la conducta del comprador. </a:t>
          </a:r>
          <a:endParaRPr lang="es-ES" sz="2800" dirty="0"/>
        </a:p>
      </dgm:t>
    </dgm:pt>
    <dgm:pt modelId="{F287B00C-F568-442D-B022-30185B7A2728}" type="sibTrans" cxnId="{C40C0D21-AC2C-4BE9-97BA-2FB43D6FC74A}">
      <dgm:prSet/>
      <dgm:spPr/>
      <dgm:t>
        <a:bodyPr/>
        <a:lstStyle/>
        <a:p>
          <a:endParaRPr lang="es-ES"/>
        </a:p>
      </dgm:t>
    </dgm:pt>
    <dgm:pt modelId="{D38857CD-6692-4945-9B03-D469BD6B24D9}" type="parTrans" cxnId="{C40C0D21-AC2C-4BE9-97BA-2FB43D6FC74A}">
      <dgm:prSet/>
      <dgm:spPr/>
      <dgm:t>
        <a:bodyPr/>
        <a:lstStyle/>
        <a:p>
          <a:endParaRPr lang="es-ES"/>
        </a:p>
      </dgm:t>
    </dgm:pt>
    <dgm:pt modelId="{D87B70FF-3641-482D-B515-E0DDB57EF4EB}">
      <dgm:prSet phldrT="[Texto]" phldr="1"/>
      <dgm:spPr/>
      <dgm:t>
        <a:bodyPr/>
        <a:lstStyle/>
        <a:p>
          <a:endParaRPr lang="es-ES" dirty="0"/>
        </a:p>
      </dgm:t>
    </dgm:pt>
    <dgm:pt modelId="{31E6B727-DBF7-4868-9047-A2D3F0914809}" type="sibTrans" cxnId="{1AE88E12-9FF3-4C82-A257-F9CF366AC65D}">
      <dgm:prSet/>
      <dgm:spPr/>
      <dgm:t>
        <a:bodyPr/>
        <a:lstStyle/>
        <a:p>
          <a:endParaRPr lang="es-ES"/>
        </a:p>
      </dgm:t>
    </dgm:pt>
    <dgm:pt modelId="{2FCC811D-924A-4B45-8558-A7A4438DED8F}" type="parTrans" cxnId="{1AE88E12-9FF3-4C82-A257-F9CF366AC65D}">
      <dgm:prSet/>
      <dgm:spPr/>
      <dgm:t>
        <a:bodyPr/>
        <a:lstStyle/>
        <a:p>
          <a:endParaRPr lang="es-ES"/>
        </a:p>
      </dgm:t>
    </dgm:pt>
    <dgm:pt modelId="{1A3C0EDF-CD8A-43C6-AB7A-30E9E7BD5E56}" type="pres">
      <dgm:prSet presAssocID="{C4A5229E-5D5A-4939-AD9F-9413E8EECF4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CDD6D8B-042B-4B7E-924D-6C9D2FAD74A6}" type="pres">
      <dgm:prSet presAssocID="{C4A5229E-5D5A-4939-AD9F-9413E8EECF4D}" presName="matrix" presStyleCnt="0"/>
      <dgm:spPr/>
    </dgm:pt>
    <dgm:pt modelId="{B7B1B1FF-4B9A-492F-A90D-A586AEE34CA4}" type="pres">
      <dgm:prSet presAssocID="{C4A5229E-5D5A-4939-AD9F-9413E8EECF4D}" presName="tile1" presStyleLbl="node1" presStyleIdx="0" presStyleCnt="4"/>
      <dgm:spPr/>
      <dgm:t>
        <a:bodyPr/>
        <a:lstStyle/>
        <a:p>
          <a:endParaRPr lang="es-PE"/>
        </a:p>
      </dgm:t>
    </dgm:pt>
    <dgm:pt modelId="{8A6E0453-41D9-4BBB-9124-BFC216F2B2AA}" type="pres">
      <dgm:prSet presAssocID="{C4A5229E-5D5A-4939-AD9F-9413E8EECF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F1A5260-1286-4A32-82FD-66D4A5354E3D}" type="pres">
      <dgm:prSet presAssocID="{C4A5229E-5D5A-4939-AD9F-9413E8EECF4D}" presName="tile2" presStyleLbl="node1" presStyleIdx="1" presStyleCnt="4"/>
      <dgm:spPr/>
      <dgm:t>
        <a:bodyPr/>
        <a:lstStyle/>
        <a:p>
          <a:endParaRPr lang="es-PE"/>
        </a:p>
      </dgm:t>
    </dgm:pt>
    <dgm:pt modelId="{C233E1F6-CC0D-41B9-B9DB-7685186B6470}" type="pres">
      <dgm:prSet presAssocID="{C4A5229E-5D5A-4939-AD9F-9413E8EECF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34BB5ED-0DE9-4C52-971F-6AD41883D580}" type="pres">
      <dgm:prSet presAssocID="{C4A5229E-5D5A-4939-AD9F-9413E8EECF4D}" presName="tile3" presStyleLbl="node1" presStyleIdx="2" presStyleCnt="4"/>
      <dgm:spPr/>
      <dgm:t>
        <a:bodyPr/>
        <a:lstStyle/>
        <a:p>
          <a:endParaRPr lang="es-PE"/>
        </a:p>
      </dgm:t>
    </dgm:pt>
    <dgm:pt modelId="{29C35061-70B6-4E74-835D-2F312933E964}" type="pres">
      <dgm:prSet presAssocID="{C4A5229E-5D5A-4939-AD9F-9413E8EECF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A67B84-97B0-47D0-BBFE-51D4DE624F24}" type="pres">
      <dgm:prSet presAssocID="{C4A5229E-5D5A-4939-AD9F-9413E8EECF4D}" presName="tile4" presStyleLbl="node1" presStyleIdx="3" presStyleCnt="4"/>
      <dgm:spPr/>
      <dgm:t>
        <a:bodyPr/>
        <a:lstStyle/>
        <a:p>
          <a:endParaRPr lang="es-PE"/>
        </a:p>
      </dgm:t>
    </dgm:pt>
    <dgm:pt modelId="{5BB0D716-F4E5-4D77-AA4D-6A29480C4F37}" type="pres">
      <dgm:prSet presAssocID="{C4A5229E-5D5A-4939-AD9F-9413E8EECF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4D2B74A-59D8-49A8-BAE1-380BB5B10314}" type="pres">
      <dgm:prSet presAssocID="{C4A5229E-5D5A-4939-AD9F-9413E8EECF4D}" presName="centerTile" presStyleLbl="fgShp" presStyleIdx="0" presStyleCnt="1" custScaleX="18375" custScaleY="5653" custLinFactX="-57479" custLinFactY="99027" custLinFactNeighborX="-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s-PE"/>
        </a:p>
      </dgm:t>
    </dgm:pt>
  </dgm:ptLst>
  <dgm:cxnLst>
    <dgm:cxn modelId="{5D98170C-7FAC-4D03-B7C1-BA6A21FFE58B}" type="presOf" srcId="{DF4002AF-3D38-40EB-9415-8975EA8EDED7}" destId="{8A6E0453-41D9-4BBB-9124-BFC216F2B2AA}" srcOrd="1" destOrd="0" presId="urn:microsoft.com/office/officeart/2005/8/layout/matrix1"/>
    <dgm:cxn modelId="{E2FFB477-07EB-4BE1-9B22-7F15320062C3}" type="presOf" srcId="{A49004ED-B486-4C32-9CCD-8B4C002D1F23}" destId="{5BB0D716-F4E5-4D77-AA4D-6A29480C4F37}" srcOrd="1" destOrd="0" presId="urn:microsoft.com/office/officeart/2005/8/layout/matrix1"/>
    <dgm:cxn modelId="{179B6094-CD62-41DC-A760-7F09336DE98F}" type="presOf" srcId="{D87B70FF-3641-482D-B515-E0DDB57EF4EB}" destId="{74D2B74A-59D8-49A8-BAE1-380BB5B10314}" srcOrd="0" destOrd="0" presId="urn:microsoft.com/office/officeart/2005/8/layout/matrix1"/>
    <dgm:cxn modelId="{88BB0C1B-58B5-4CEB-9AFD-FB64C32AD317}" type="presOf" srcId="{F2218403-3B16-4C7E-9DFD-FC7A3828250E}" destId="{5F1A5260-1286-4A32-82FD-66D4A5354E3D}" srcOrd="0" destOrd="0" presId="urn:microsoft.com/office/officeart/2005/8/layout/matrix1"/>
    <dgm:cxn modelId="{718E1CE4-E6D9-41F0-8B99-295ECE707574}" srcId="{D87B70FF-3641-482D-B515-E0DDB57EF4EB}" destId="{F2218403-3B16-4C7E-9DFD-FC7A3828250E}" srcOrd="1" destOrd="0" parTransId="{E0310F7A-5C3C-4F69-BD2B-DBC9153143F7}" sibTransId="{D905773F-B1DC-406F-90C9-D24A4259936B}"/>
    <dgm:cxn modelId="{A59C95E7-3547-4A61-8615-3A8988A852BC}" type="presOf" srcId="{C4A5229E-5D5A-4939-AD9F-9413E8EECF4D}" destId="{1A3C0EDF-CD8A-43C6-AB7A-30E9E7BD5E56}" srcOrd="0" destOrd="0" presId="urn:microsoft.com/office/officeart/2005/8/layout/matrix1"/>
    <dgm:cxn modelId="{0BAA701E-012A-4E4C-B47E-9C46BBFC4FDC}" type="presOf" srcId="{25C2B228-9E5A-40E3-8082-7D144CF765C0}" destId="{29C35061-70B6-4E74-835D-2F312933E964}" srcOrd="1" destOrd="0" presId="urn:microsoft.com/office/officeart/2005/8/layout/matrix1"/>
    <dgm:cxn modelId="{1AE88E12-9FF3-4C82-A257-F9CF366AC65D}" srcId="{C4A5229E-5D5A-4939-AD9F-9413E8EECF4D}" destId="{D87B70FF-3641-482D-B515-E0DDB57EF4EB}" srcOrd="0" destOrd="0" parTransId="{2FCC811D-924A-4B45-8558-A7A4438DED8F}" sibTransId="{31E6B727-DBF7-4868-9047-A2D3F0914809}"/>
    <dgm:cxn modelId="{CE1B4777-5992-4E61-9A63-0EBEC33895BB}" srcId="{D87B70FF-3641-482D-B515-E0DDB57EF4EB}" destId="{A49004ED-B486-4C32-9CCD-8B4C002D1F23}" srcOrd="3" destOrd="0" parTransId="{FDA6520B-95A6-4E31-A449-FEFB37F6D3A4}" sibTransId="{6C3BF82B-6787-431C-86FF-4A00CEEAF216}"/>
    <dgm:cxn modelId="{90088D8C-6F34-4D51-BFB7-58CBAAFA5913}" type="presOf" srcId="{DF4002AF-3D38-40EB-9415-8975EA8EDED7}" destId="{B7B1B1FF-4B9A-492F-A90D-A586AEE34CA4}" srcOrd="0" destOrd="0" presId="urn:microsoft.com/office/officeart/2005/8/layout/matrix1"/>
    <dgm:cxn modelId="{4DF1C2C7-EA59-4A73-8ED0-1F97A64B9496}" srcId="{D87B70FF-3641-482D-B515-E0DDB57EF4EB}" destId="{25C2B228-9E5A-40E3-8082-7D144CF765C0}" srcOrd="2" destOrd="0" parTransId="{43D33CBA-D73E-4DA6-AF48-69B8068CC4AC}" sibTransId="{7E669388-896E-4C56-872A-50195A037AE7}"/>
    <dgm:cxn modelId="{3B8B7913-B941-41B1-9FB1-5391306BBF74}" type="presOf" srcId="{25C2B228-9E5A-40E3-8082-7D144CF765C0}" destId="{434BB5ED-0DE9-4C52-971F-6AD41883D580}" srcOrd="0" destOrd="0" presId="urn:microsoft.com/office/officeart/2005/8/layout/matrix1"/>
    <dgm:cxn modelId="{C40C0D21-AC2C-4BE9-97BA-2FB43D6FC74A}" srcId="{D87B70FF-3641-482D-B515-E0DDB57EF4EB}" destId="{DF4002AF-3D38-40EB-9415-8975EA8EDED7}" srcOrd="0" destOrd="0" parTransId="{D38857CD-6692-4945-9B03-D469BD6B24D9}" sibTransId="{F287B00C-F568-442D-B022-30185B7A2728}"/>
    <dgm:cxn modelId="{460753AF-5EFE-4147-AE75-F985983AE079}" type="presOf" srcId="{F2218403-3B16-4C7E-9DFD-FC7A3828250E}" destId="{C233E1F6-CC0D-41B9-B9DB-7685186B6470}" srcOrd="1" destOrd="0" presId="urn:microsoft.com/office/officeart/2005/8/layout/matrix1"/>
    <dgm:cxn modelId="{59DB9DEA-9B28-49C8-BAFE-84B7D0C7C9A2}" type="presOf" srcId="{A49004ED-B486-4C32-9CCD-8B4C002D1F23}" destId="{DFA67B84-97B0-47D0-BBFE-51D4DE624F24}" srcOrd="0" destOrd="0" presId="urn:microsoft.com/office/officeart/2005/8/layout/matrix1"/>
    <dgm:cxn modelId="{E19AF8C0-9D19-44EE-8E07-26DDC656226C}" type="presParOf" srcId="{1A3C0EDF-CD8A-43C6-AB7A-30E9E7BD5E56}" destId="{5CDD6D8B-042B-4B7E-924D-6C9D2FAD74A6}" srcOrd="0" destOrd="0" presId="urn:microsoft.com/office/officeart/2005/8/layout/matrix1"/>
    <dgm:cxn modelId="{9BE2FE06-7D44-494A-95E4-1DA3528F4672}" type="presParOf" srcId="{5CDD6D8B-042B-4B7E-924D-6C9D2FAD74A6}" destId="{B7B1B1FF-4B9A-492F-A90D-A586AEE34CA4}" srcOrd="0" destOrd="0" presId="urn:microsoft.com/office/officeart/2005/8/layout/matrix1"/>
    <dgm:cxn modelId="{6FC277AB-CE49-49F9-AB47-190EE6314406}" type="presParOf" srcId="{5CDD6D8B-042B-4B7E-924D-6C9D2FAD74A6}" destId="{8A6E0453-41D9-4BBB-9124-BFC216F2B2AA}" srcOrd="1" destOrd="0" presId="urn:microsoft.com/office/officeart/2005/8/layout/matrix1"/>
    <dgm:cxn modelId="{763CC266-B409-4C20-B3B6-1FC725B4BE2E}" type="presParOf" srcId="{5CDD6D8B-042B-4B7E-924D-6C9D2FAD74A6}" destId="{5F1A5260-1286-4A32-82FD-66D4A5354E3D}" srcOrd="2" destOrd="0" presId="urn:microsoft.com/office/officeart/2005/8/layout/matrix1"/>
    <dgm:cxn modelId="{50DECF87-49F7-45B8-BDBA-AD125597CF71}" type="presParOf" srcId="{5CDD6D8B-042B-4B7E-924D-6C9D2FAD74A6}" destId="{C233E1F6-CC0D-41B9-B9DB-7685186B6470}" srcOrd="3" destOrd="0" presId="urn:microsoft.com/office/officeart/2005/8/layout/matrix1"/>
    <dgm:cxn modelId="{52A346DB-6338-4AEA-B644-258AD5316FD1}" type="presParOf" srcId="{5CDD6D8B-042B-4B7E-924D-6C9D2FAD74A6}" destId="{434BB5ED-0DE9-4C52-971F-6AD41883D580}" srcOrd="4" destOrd="0" presId="urn:microsoft.com/office/officeart/2005/8/layout/matrix1"/>
    <dgm:cxn modelId="{9DFBE2C7-2D50-4F9C-830C-49AE608EA8EF}" type="presParOf" srcId="{5CDD6D8B-042B-4B7E-924D-6C9D2FAD74A6}" destId="{29C35061-70B6-4E74-835D-2F312933E964}" srcOrd="5" destOrd="0" presId="urn:microsoft.com/office/officeart/2005/8/layout/matrix1"/>
    <dgm:cxn modelId="{6C1719CF-4434-4EBE-AB08-E6730EA10866}" type="presParOf" srcId="{5CDD6D8B-042B-4B7E-924D-6C9D2FAD74A6}" destId="{DFA67B84-97B0-47D0-BBFE-51D4DE624F24}" srcOrd="6" destOrd="0" presId="urn:microsoft.com/office/officeart/2005/8/layout/matrix1"/>
    <dgm:cxn modelId="{3F117D72-66CA-4D7B-A777-0975D3493197}" type="presParOf" srcId="{5CDD6D8B-042B-4B7E-924D-6C9D2FAD74A6}" destId="{5BB0D716-F4E5-4D77-AA4D-6A29480C4F37}" srcOrd="7" destOrd="0" presId="urn:microsoft.com/office/officeart/2005/8/layout/matrix1"/>
    <dgm:cxn modelId="{88EB7B32-89B4-4449-8F67-2C59E235E6F2}" type="presParOf" srcId="{1A3C0EDF-CD8A-43C6-AB7A-30E9E7BD5E56}" destId="{74D2B74A-59D8-49A8-BAE1-380BB5B1031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33AFD5-0A40-4031-84A5-115FF3FC26E5}" type="doc">
      <dgm:prSet loTypeId="urn:microsoft.com/office/officeart/2005/8/layout/default#1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ES"/>
        </a:p>
      </dgm:t>
    </dgm:pt>
    <dgm:pt modelId="{1AECBC2B-4EE3-4BFE-B72E-870FDD051CA4}">
      <dgm:prSet phldrT="[Texto]" custT="1"/>
      <dgm:spPr/>
      <dgm:t>
        <a:bodyPr/>
        <a:lstStyle/>
        <a:p>
          <a:r>
            <a:rPr lang="es-ES" sz="2000" dirty="0" smtClean="0"/>
            <a:t>Las principales categorías subculturales son: la nacionalidad, raza, religión, la localización geográfica, la edad, el sexo y la educación. </a:t>
          </a:r>
          <a:endParaRPr lang="es-ES" sz="2000" dirty="0"/>
        </a:p>
      </dgm:t>
    </dgm:pt>
    <dgm:pt modelId="{9A7BFF1B-BF0F-44EC-A4CB-E8CF44656CF0}" type="parTrans" cxnId="{3B7E5674-0AE7-463C-A80B-23A20D381D8B}">
      <dgm:prSet/>
      <dgm:spPr/>
      <dgm:t>
        <a:bodyPr/>
        <a:lstStyle/>
        <a:p>
          <a:endParaRPr lang="es-ES"/>
        </a:p>
      </dgm:t>
    </dgm:pt>
    <dgm:pt modelId="{A2209476-9DE1-4E50-A69F-1922D6A1085B}" type="sibTrans" cxnId="{3B7E5674-0AE7-463C-A80B-23A20D381D8B}">
      <dgm:prSet/>
      <dgm:spPr/>
      <dgm:t>
        <a:bodyPr/>
        <a:lstStyle/>
        <a:p>
          <a:endParaRPr lang="es-ES"/>
        </a:p>
      </dgm:t>
    </dgm:pt>
    <dgm:pt modelId="{AEF23C0E-1DE0-486A-BAAE-8382F18E9793}">
      <dgm:prSet phldrT="[Texto]" custT="1"/>
      <dgm:spPr/>
      <dgm:t>
        <a:bodyPr/>
        <a:lstStyle/>
        <a:p>
          <a:r>
            <a:rPr lang="es-ES" sz="2000" b="1" u="none" dirty="0" smtClean="0"/>
            <a:t>Subcultura</a:t>
          </a:r>
          <a:r>
            <a:rPr lang="es-ES" sz="2000" b="1" dirty="0" smtClean="0"/>
            <a:t> étnica: </a:t>
          </a:r>
          <a:r>
            <a:rPr lang="es-ES" sz="2000" dirty="0" smtClean="0"/>
            <a:t>Descendencia de ancestros comunes: tienden a visir en forma cercana, suelen casarse con personas del mismo grupo, comparten el sentido de pertenencia. </a:t>
          </a:r>
          <a:endParaRPr lang="es-ES" sz="2000" dirty="0"/>
        </a:p>
      </dgm:t>
    </dgm:pt>
    <dgm:pt modelId="{79270FC5-780C-4699-A35D-B52CBAA2C326}" type="parTrans" cxnId="{BAF61CA1-8CA4-4A85-8B3F-880567383B7E}">
      <dgm:prSet/>
      <dgm:spPr/>
      <dgm:t>
        <a:bodyPr/>
        <a:lstStyle/>
        <a:p>
          <a:endParaRPr lang="es-ES"/>
        </a:p>
      </dgm:t>
    </dgm:pt>
    <dgm:pt modelId="{FDEDC4AB-D650-4012-B785-96389DE22DDE}" type="sibTrans" cxnId="{BAF61CA1-8CA4-4A85-8B3F-880567383B7E}">
      <dgm:prSet/>
      <dgm:spPr/>
      <dgm:t>
        <a:bodyPr/>
        <a:lstStyle/>
        <a:p>
          <a:endParaRPr lang="es-ES"/>
        </a:p>
      </dgm:t>
    </dgm:pt>
    <dgm:pt modelId="{B37A9339-94D6-486E-B519-05720C869FAB}">
      <dgm:prSet phldrT="[Texto]" custT="1"/>
      <dgm:spPr/>
      <dgm:t>
        <a:bodyPr/>
        <a:lstStyle/>
        <a:p>
          <a:r>
            <a:rPr lang="es-ES" sz="2000" b="1" dirty="0" smtClean="0"/>
            <a:t>Subcultura de los jóvenes: </a:t>
          </a:r>
          <a:r>
            <a:rPr lang="es-ES" sz="2000" dirty="0" smtClean="0"/>
            <a:t>Los niños influyen mucho en las decisiones de consumo familiares. </a:t>
          </a:r>
          <a:endParaRPr lang="es-ES" sz="2000" dirty="0"/>
        </a:p>
      </dgm:t>
    </dgm:pt>
    <dgm:pt modelId="{17684D68-2B51-4E57-B49E-AD049B9D131A}" type="parTrans" cxnId="{EF5F433D-CB18-4CEB-93C4-6FC6CEB389CB}">
      <dgm:prSet/>
      <dgm:spPr/>
      <dgm:t>
        <a:bodyPr/>
        <a:lstStyle/>
        <a:p>
          <a:endParaRPr lang="es-ES"/>
        </a:p>
      </dgm:t>
    </dgm:pt>
    <dgm:pt modelId="{D8FBD6A9-077A-464E-B7E4-360C9A52A053}" type="sibTrans" cxnId="{EF5F433D-CB18-4CEB-93C4-6FC6CEB389CB}">
      <dgm:prSet/>
      <dgm:spPr/>
      <dgm:t>
        <a:bodyPr/>
        <a:lstStyle/>
        <a:p>
          <a:endParaRPr lang="es-ES"/>
        </a:p>
      </dgm:t>
    </dgm:pt>
    <dgm:pt modelId="{CDCBE795-BB4B-4EA8-BD3D-4C0EB30C4FED}" type="pres">
      <dgm:prSet presAssocID="{8E33AFD5-0A40-4031-84A5-115FF3FC26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AEE66FB-B22F-4F7F-A1F9-CCEDDD868355}" type="pres">
      <dgm:prSet presAssocID="{1AECBC2B-4EE3-4BFE-B72E-870FDD051CA4}" presName="node" presStyleLbl="node1" presStyleIdx="0" presStyleCnt="3" custScaleX="145387" custLinFactNeighborX="-2222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EB6755D-3BC6-46D6-B658-12B414BC5389}" type="pres">
      <dgm:prSet presAssocID="{A2209476-9DE1-4E50-A69F-1922D6A1085B}" presName="sibTrans" presStyleCnt="0"/>
      <dgm:spPr/>
    </dgm:pt>
    <dgm:pt modelId="{C8B3A9EF-78E8-419B-BBA6-364826BA8A38}" type="pres">
      <dgm:prSet presAssocID="{AEF23C0E-1DE0-486A-BAAE-8382F18E9793}" presName="node" presStyleLbl="node1" presStyleIdx="1" presStyleCnt="3" custScaleX="141781" custLinFactNeighborX="1089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2EAE16-4DD0-4261-93D4-CBF7C296A5B0}" type="pres">
      <dgm:prSet presAssocID="{FDEDC4AB-D650-4012-B785-96389DE22DDE}" presName="sibTrans" presStyleCnt="0"/>
      <dgm:spPr/>
    </dgm:pt>
    <dgm:pt modelId="{157A60D4-9F70-4FB2-AF92-1AAB76318664}" type="pres">
      <dgm:prSet presAssocID="{B37A9339-94D6-486E-B519-05720C869FAB}" presName="node" presStyleLbl="node1" presStyleIdx="2" presStyleCnt="3" custScaleX="155593" custLinFactNeighborX="-568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C9D041B-D038-427B-9F92-B4447CB215B6}" type="presOf" srcId="{AEF23C0E-1DE0-486A-BAAE-8382F18E9793}" destId="{C8B3A9EF-78E8-419B-BBA6-364826BA8A38}" srcOrd="0" destOrd="0" presId="urn:microsoft.com/office/officeart/2005/8/layout/default#1"/>
    <dgm:cxn modelId="{CE02EEA2-90E1-4CE0-835D-D454EB067B87}" type="presOf" srcId="{8E33AFD5-0A40-4031-84A5-115FF3FC26E5}" destId="{CDCBE795-BB4B-4EA8-BD3D-4C0EB30C4FED}" srcOrd="0" destOrd="0" presId="urn:microsoft.com/office/officeart/2005/8/layout/default#1"/>
    <dgm:cxn modelId="{3B7E5674-0AE7-463C-A80B-23A20D381D8B}" srcId="{8E33AFD5-0A40-4031-84A5-115FF3FC26E5}" destId="{1AECBC2B-4EE3-4BFE-B72E-870FDD051CA4}" srcOrd="0" destOrd="0" parTransId="{9A7BFF1B-BF0F-44EC-A4CB-E8CF44656CF0}" sibTransId="{A2209476-9DE1-4E50-A69F-1922D6A1085B}"/>
    <dgm:cxn modelId="{EF5F433D-CB18-4CEB-93C4-6FC6CEB389CB}" srcId="{8E33AFD5-0A40-4031-84A5-115FF3FC26E5}" destId="{B37A9339-94D6-486E-B519-05720C869FAB}" srcOrd="2" destOrd="0" parTransId="{17684D68-2B51-4E57-B49E-AD049B9D131A}" sibTransId="{D8FBD6A9-077A-464E-B7E4-360C9A52A053}"/>
    <dgm:cxn modelId="{BEAEE449-31CC-4FEE-BB59-FBA663F01E04}" type="presOf" srcId="{1AECBC2B-4EE3-4BFE-B72E-870FDD051CA4}" destId="{EAEE66FB-B22F-4F7F-A1F9-CCEDDD868355}" srcOrd="0" destOrd="0" presId="urn:microsoft.com/office/officeart/2005/8/layout/default#1"/>
    <dgm:cxn modelId="{16146F03-725B-4B4E-B738-D47440420FAE}" type="presOf" srcId="{B37A9339-94D6-486E-B519-05720C869FAB}" destId="{157A60D4-9F70-4FB2-AF92-1AAB76318664}" srcOrd="0" destOrd="0" presId="urn:microsoft.com/office/officeart/2005/8/layout/default#1"/>
    <dgm:cxn modelId="{BAF61CA1-8CA4-4A85-8B3F-880567383B7E}" srcId="{8E33AFD5-0A40-4031-84A5-115FF3FC26E5}" destId="{AEF23C0E-1DE0-486A-BAAE-8382F18E9793}" srcOrd="1" destOrd="0" parTransId="{79270FC5-780C-4699-A35D-B52CBAA2C326}" sibTransId="{FDEDC4AB-D650-4012-B785-96389DE22DDE}"/>
    <dgm:cxn modelId="{3BF53A06-7E57-494F-844E-E2280333D7B7}" type="presParOf" srcId="{CDCBE795-BB4B-4EA8-BD3D-4C0EB30C4FED}" destId="{EAEE66FB-B22F-4F7F-A1F9-CCEDDD868355}" srcOrd="0" destOrd="0" presId="urn:microsoft.com/office/officeart/2005/8/layout/default#1"/>
    <dgm:cxn modelId="{DD7268B0-3F55-4BAC-BB84-AF1FD74276B1}" type="presParOf" srcId="{CDCBE795-BB4B-4EA8-BD3D-4C0EB30C4FED}" destId="{CEB6755D-3BC6-46D6-B658-12B414BC5389}" srcOrd="1" destOrd="0" presId="urn:microsoft.com/office/officeart/2005/8/layout/default#1"/>
    <dgm:cxn modelId="{14E99AA8-8280-41D6-9E8E-15769154DD22}" type="presParOf" srcId="{CDCBE795-BB4B-4EA8-BD3D-4C0EB30C4FED}" destId="{C8B3A9EF-78E8-419B-BBA6-364826BA8A38}" srcOrd="2" destOrd="0" presId="urn:microsoft.com/office/officeart/2005/8/layout/default#1"/>
    <dgm:cxn modelId="{EE48AEC1-E485-4445-8F7C-9116BEE7861D}" type="presParOf" srcId="{CDCBE795-BB4B-4EA8-BD3D-4C0EB30C4FED}" destId="{1C2EAE16-4DD0-4261-93D4-CBF7C296A5B0}" srcOrd="3" destOrd="0" presId="urn:microsoft.com/office/officeart/2005/8/layout/default#1"/>
    <dgm:cxn modelId="{046E6937-0300-4FA6-A8FA-AB5F925768F1}" type="presParOf" srcId="{CDCBE795-BB4B-4EA8-BD3D-4C0EB30C4FED}" destId="{157A60D4-9F70-4FB2-AF92-1AAB76318664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056F81A-8A6D-4BF4-B15C-11C0C6FB3E9C}" type="doc">
      <dgm:prSet loTypeId="urn:microsoft.com/office/officeart/2005/8/layout/vList3#1" loCatId="list" qsTypeId="urn:microsoft.com/office/officeart/2005/8/quickstyle/simple1" qsCatId="simple" csTypeId="urn:microsoft.com/office/officeart/2005/8/colors/colorful1#9" csCatId="colorful" phldr="1"/>
      <dgm:spPr/>
    </dgm:pt>
    <dgm:pt modelId="{A3AD8470-A03A-4AF8-B949-3925EED0D3ED}">
      <dgm:prSet phldrT="[Texto]" custT="1"/>
      <dgm:spPr/>
      <dgm:t>
        <a:bodyPr/>
        <a:lstStyle/>
        <a:p>
          <a:r>
            <a:rPr lang="es-ES" sz="2400" dirty="0" smtClean="0"/>
            <a:t>Estas se han empleado para estudiar el comportamiento del consumidor y explicar la totalidad organizada de su conducta. Sabemos que la personalidad de una persona se refleja a menudo en la ropa que usa, la marca y el tipo de automóvil que conduce, los restaurantes donde come, etc. pero no podemos cuantificar los rasgos individuales de cada individuo. </a:t>
          </a:r>
          <a:endParaRPr lang="es-ES" sz="2400" dirty="0"/>
        </a:p>
      </dgm:t>
    </dgm:pt>
    <dgm:pt modelId="{A3F0FB4B-C9DF-4B8D-A9E2-8D098F2D3429}" type="parTrans" cxnId="{4DC06C62-8FC7-4941-9F27-CC1A8A3082B9}">
      <dgm:prSet/>
      <dgm:spPr/>
      <dgm:t>
        <a:bodyPr/>
        <a:lstStyle/>
        <a:p>
          <a:endParaRPr lang="es-PE"/>
        </a:p>
      </dgm:t>
    </dgm:pt>
    <dgm:pt modelId="{34A38924-7795-4558-A726-B14D13B5B996}" type="sibTrans" cxnId="{4DC06C62-8FC7-4941-9F27-CC1A8A3082B9}">
      <dgm:prSet/>
      <dgm:spPr/>
      <dgm:t>
        <a:bodyPr/>
        <a:lstStyle/>
        <a:p>
          <a:endParaRPr lang="es-PE"/>
        </a:p>
      </dgm:t>
    </dgm:pt>
    <dgm:pt modelId="{1A5C44D8-B1B0-47FC-BB79-7690E1FE40CF}" type="pres">
      <dgm:prSet presAssocID="{A056F81A-8A6D-4BF4-B15C-11C0C6FB3E9C}" presName="linearFlow" presStyleCnt="0">
        <dgm:presLayoutVars>
          <dgm:dir/>
          <dgm:resizeHandles val="exact"/>
        </dgm:presLayoutVars>
      </dgm:prSet>
      <dgm:spPr/>
    </dgm:pt>
    <dgm:pt modelId="{C1E7981E-24E8-4970-AC64-89BB697BF389}" type="pres">
      <dgm:prSet presAssocID="{A3AD8470-A03A-4AF8-B949-3925EED0D3ED}" presName="composite" presStyleCnt="0"/>
      <dgm:spPr/>
    </dgm:pt>
    <dgm:pt modelId="{5A835DEF-5C33-47B9-9B99-9420981889D3}" type="pres">
      <dgm:prSet presAssocID="{A3AD8470-A03A-4AF8-B949-3925EED0D3ED}" presName="imgShp" presStyleLbl="fgImgPlace1" presStyleIdx="0" presStyleCnt="1" custFlipVert="0" custFlipHor="1" custScaleX="88770" custScaleY="184649" custLinFactNeighborX="-26140" custLinFactNeighborY="-630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24266A1B-4DCA-4A66-ACF8-80BCD9DAEC27}" type="pres">
      <dgm:prSet presAssocID="{A3AD8470-A03A-4AF8-B949-3925EED0D3ED}" presName="txShp" presStyleLbl="node1" presStyleIdx="0" presStyleCnt="1" custScaleX="150376" custScaleY="199200" custLinFactNeighborX="-4153" custLinFactNeighborY="-31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F4F5996-B38C-4E24-ABCC-13E2D5B59972}" type="presOf" srcId="{A056F81A-8A6D-4BF4-B15C-11C0C6FB3E9C}" destId="{1A5C44D8-B1B0-47FC-BB79-7690E1FE40CF}" srcOrd="0" destOrd="0" presId="urn:microsoft.com/office/officeart/2005/8/layout/vList3#1"/>
    <dgm:cxn modelId="{4DC06C62-8FC7-4941-9F27-CC1A8A3082B9}" srcId="{A056F81A-8A6D-4BF4-B15C-11C0C6FB3E9C}" destId="{A3AD8470-A03A-4AF8-B949-3925EED0D3ED}" srcOrd="0" destOrd="0" parTransId="{A3F0FB4B-C9DF-4B8D-A9E2-8D098F2D3429}" sibTransId="{34A38924-7795-4558-A726-B14D13B5B996}"/>
    <dgm:cxn modelId="{1473AF94-E85F-47A8-89F1-F1AF2146A61B}" type="presOf" srcId="{A3AD8470-A03A-4AF8-B949-3925EED0D3ED}" destId="{24266A1B-4DCA-4A66-ACF8-80BCD9DAEC27}" srcOrd="0" destOrd="0" presId="urn:microsoft.com/office/officeart/2005/8/layout/vList3#1"/>
    <dgm:cxn modelId="{07663F62-21DA-490F-A204-8684D94F9D52}" type="presParOf" srcId="{1A5C44D8-B1B0-47FC-BB79-7690E1FE40CF}" destId="{C1E7981E-24E8-4970-AC64-89BB697BF389}" srcOrd="0" destOrd="0" presId="urn:microsoft.com/office/officeart/2005/8/layout/vList3#1"/>
    <dgm:cxn modelId="{C285F7F8-B850-4E83-9002-A894CAF633E2}" type="presParOf" srcId="{C1E7981E-24E8-4970-AC64-89BB697BF389}" destId="{5A835DEF-5C33-47B9-9B99-9420981889D3}" srcOrd="0" destOrd="0" presId="urn:microsoft.com/office/officeart/2005/8/layout/vList3#1"/>
    <dgm:cxn modelId="{34CE918C-1170-44EC-A3CC-56C9E2704C57}" type="presParOf" srcId="{C1E7981E-24E8-4970-AC64-89BB697BF389}" destId="{24266A1B-4DCA-4A66-ACF8-80BCD9DAEC2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57C34D-C728-492F-A9FB-227A72D9446D}" type="doc">
      <dgm:prSet loTypeId="urn:microsoft.com/office/officeart/2005/8/layout/hProcess7#1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s-ES"/>
        </a:p>
      </dgm:t>
    </dgm:pt>
    <dgm:pt modelId="{13070A09-FBC2-4B2A-B737-5207E95E061D}">
      <dgm:prSet phldrT="[Texto]" custT="1"/>
      <dgm:spPr/>
      <dgm:t>
        <a:bodyPr/>
        <a:lstStyle/>
        <a:p>
          <a:pPr algn="l"/>
          <a:endParaRPr lang="es-ES" sz="2400" b="0" u="none" dirty="0"/>
        </a:p>
      </dgm:t>
    </dgm:pt>
    <dgm:pt modelId="{D703D120-7D00-4D72-B9EA-FBE33ACA6F22}" type="parTrans" cxnId="{01FE16F3-D583-425A-B9AA-E8E6AD663F0F}">
      <dgm:prSet/>
      <dgm:spPr/>
      <dgm:t>
        <a:bodyPr/>
        <a:lstStyle/>
        <a:p>
          <a:endParaRPr lang="es-ES"/>
        </a:p>
      </dgm:t>
    </dgm:pt>
    <dgm:pt modelId="{8E34C048-7BA4-4E6D-B396-4CE9843E8A92}" type="sibTrans" cxnId="{01FE16F3-D583-425A-B9AA-E8E6AD663F0F}">
      <dgm:prSet/>
      <dgm:spPr/>
      <dgm:t>
        <a:bodyPr/>
        <a:lstStyle/>
        <a:p>
          <a:endParaRPr lang="es-ES"/>
        </a:p>
      </dgm:t>
    </dgm:pt>
    <dgm:pt modelId="{B69E8FD6-0BEF-4A3A-A11F-EA4624278E64}">
      <dgm:prSet phldrT="[Texto]" custT="1"/>
      <dgm:spPr/>
      <dgm:t>
        <a:bodyPr anchor="ctr"/>
        <a:lstStyle/>
        <a:p>
          <a:pPr algn="ctr"/>
          <a:r>
            <a:rPr lang="es-PE" sz="2400" b="1" u="none" dirty="0" smtClean="0"/>
            <a:t>ESTRUCTURA DE LA PERSONALIDAD</a:t>
          </a:r>
          <a:endParaRPr lang="es-ES" sz="2400" b="1" dirty="0"/>
        </a:p>
      </dgm:t>
    </dgm:pt>
    <dgm:pt modelId="{CFE3AD40-A999-4072-866A-A777F09E0DFB}" type="parTrans" cxnId="{95080100-7071-42C2-88B6-867877FCCC47}">
      <dgm:prSet/>
      <dgm:spPr/>
      <dgm:t>
        <a:bodyPr/>
        <a:lstStyle/>
        <a:p>
          <a:endParaRPr lang="es-ES"/>
        </a:p>
      </dgm:t>
    </dgm:pt>
    <dgm:pt modelId="{D19476F0-3BEB-4AE0-971B-4D7D8444BFC5}" type="sibTrans" cxnId="{95080100-7071-42C2-88B6-867877FCCC47}">
      <dgm:prSet/>
      <dgm:spPr/>
      <dgm:t>
        <a:bodyPr/>
        <a:lstStyle/>
        <a:p>
          <a:endParaRPr lang="es-ES"/>
        </a:p>
      </dgm:t>
    </dgm:pt>
    <dgm:pt modelId="{36BC6504-C85B-4C0B-9160-46D97EFB6A25}">
      <dgm:prSet phldrT="[Texto]" phldr="1"/>
      <dgm:spPr/>
      <dgm:t>
        <a:bodyPr/>
        <a:lstStyle/>
        <a:p>
          <a:endParaRPr lang="es-ES"/>
        </a:p>
      </dgm:t>
    </dgm:pt>
    <dgm:pt modelId="{31E74CDD-DFB7-4104-97FE-09842003BC04}" type="parTrans" cxnId="{B4BB35A0-8E42-44B7-AF9E-7A99E3DD9D23}">
      <dgm:prSet/>
      <dgm:spPr/>
      <dgm:t>
        <a:bodyPr/>
        <a:lstStyle/>
        <a:p>
          <a:endParaRPr lang="es-ES"/>
        </a:p>
      </dgm:t>
    </dgm:pt>
    <dgm:pt modelId="{6DA017A4-80C3-4187-AAF9-F0402D7B680F}" type="sibTrans" cxnId="{B4BB35A0-8E42-44B7-AF9E-7A99E3DD9D23}">
      <dgm:prSet/>
      <dgm:spPr/>
      <dgm:t>
        <a:bodyPr/>
        <a:lstStyle/>
        <a:p>
          <a:endParaRPr lang="es-ES"/>
        </a:p>
      </dgm:t>
    </dgm:pt>
    <dgm:pt modelId="{4F450FEC-73B7-4340-B99D-12C4549B4B52}">
      <dgm:prSet phldrT="[Texto]" custT="1"/>
      <dgm:spPr/>
      <dgm:t>
        <a:bodyPr/>
        <a:lstStyle/>
        <a:p>
          <a:r>
            <a:rPr lang="es-PE" sz="2400" dirty="0" smtClean="0"/>
            <a:t>El marketing debe tener en cuenta la personalidad de los individuos a la hora de analizar su comportamiento de compra. </a:t>
          </a:r>
          <a:endParaRPr lang="es-ES" sz="2400" dirty="0"/>
        </a:p>
      </dgm:t>
    </dgm:pt>
    <dgm:pt modelId="{8B11B7BE-2354-4E88-B418-6EEAF5B117AD}" type="parTrans" cxnId="{EA224A35-04D2-437F-8B3F-1BFAF0EED333}">
      <dgm:prSet/>
      <dgm:spPr/>
      <dgm:t>
        <a:bodyPr/>
        <a:lstStyle/>
        <a:p>
          <a:endParaRPr lang="es-ES"/>
        </a:p>
      </dgm:t>
    </dgm:pt>
    <dgm:pt modelId="{FB2B0424-B6CA-4D51-8961-74F9CF184244}" type="sibTrans" cxnId="{EA224A35-04D2-437F-8B3F-1BFAF0EED333}">
      <dgm:prSet/>
      <dgm:spPr/>
      <dgm:t>
        <a:bodyPr/>
        <a:lstStyle/>
        <a:p>
          <a:endParaRPr lang="es-ES"/>
        </a:p>
      </dgm:t>
    </dgm:pt>
    <dgm:pt modelId="{BC9FC3F4-FFB4-48FC-9BA6-4714CF91A174}" type="pres">
      <dgm:prSet presAssocID="{5157C34D-C728-492F-A9FB-227A72D94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05E449D-6867-46FA-9B60-2E624D875FEE}" type="pres">
      <dgm:prSet presAssocID="{13070A09-FBC2-4B2A-B737-5207E95E061D}" presName="compositeNode" presStyleCnt="0">
        <dgm:presLayoutVars>
          <dgm:bulletEnabled val="1"/>
        </dgm:presLayoutVars>
      </dgm:prSet>
      <dgm:spPr/>
    </dgm:pt>
    <dgm:pt modelId="{191CF72B-0E53-4203-ABBB-54DFE41705D3}" type="pres">
      <dgm:prSet presAssocID="{13070A09-FBC2-4B2A-B737-5207E95E061D}" presName="bgRect" presStyleLbl="node1" presStyleIdx="0" presStyleCnt="2" custScaleX="102445" custScaleY="68732" custLinFactNeighborX="-49" custLinFactNeighborY="16681"/>
      <dgm:spPr/>
      <dgm:t>
        <a:bodyPr/>
        <a:lstStyle/>
        <a:p>
          <a:endParaRPr lang="es-PE"/>
        </a:p>
      </dgm:t>
    </dgm:pt>
    <dgm:pt modelId="{A0B20ED2-8769-474C-9550-C60615D91320}" type="pres">
      <dgm:prSet presAssocID="{13070A09-FBC2-4B2A-B737-5207E95E061D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649B6EE-FC7A-4B83-9FA8-82EBB09E12EA}" type="pres">
      <dgm:prSet presAssocID="{13070A09-FBC2-4B2A-B737-5207E95E061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A4FBC67-6C1A-43E8-B93F-AAF8BC871DF1}" type="pres">
      <dgm:prSet presAssocID="{8E34C048-7BA4-4E6D-B396-4CE9843E8A92}" presName="hSp" presStyleCnt="0"/>
      <dgm:spPr/>
    </dgm:pt>
    <dgm:pt modelId="{DE17A508-62E0-4438-B158-F3842C9063C3}" type="pres">
      <dgm:prSet presAssocID="{8E34C048-7BA4-4E6D-B396-4CE9843E8A92}" presName="vProcSp" presStyleCnt="0"/>
      <dgm:spPr/>
    </dgm:pt>
    <dgm:pt modelId="{388749D7-A494-4B4B-BC00-742EF48B950E}" type="pres">
      <dgm:prSet presAssocID="{8E34C048-7BA4-4E6D-B396-4CE9843E8A92}" presName="vSp1" presStyleCnt="0"/>
      <dgm:spPr/>
    </dgm:pt>
    <dgm:pt modelId="{7972353B-C36C-488A-B907-AD45DA19DF2E}" type="pres">
      <dgm:prSet presAssocID="{8E34C048-7BA4-4E6D-B396-4CE9843E8A92}" presName="simulatedConn" presStyleLbl="solidFgAcc1" presStyleIdx="0" presStyleCnt="1" custLinFactY="-44032" custLinFactNeighborX="-13364" custLinFactNeighborY="-100000"/>
      <dgm:spPr/>
    </dgm:pt>
    <dgm:pt modelId="{545AFACE-A698-42A3-864D-3C4DAF23F125}" type="pres">
      <dgm:prSet presAssocID="{8E34C048-7BA4-4E6D-B396-4CE9843E8A92}" presName="vSp2" presStyleCnt="0"/>
      <dgm:spPr/>
    </dgm:pt>
    <dgm:pt modelId="{E14B79B1-232A-4E5B-8362-43256EFC0DD3}" type="pres">
      <dgm:prSet presAssocID="{8E34C048-7BA4-4E6D-B396-4CE9843E8A92}" presName="sibTrans" presStyleCnt="0"/>
      <dgm:spPr/>
    </dgm:pt>
    <dgm:pt modelId="{988A67E4-0DBB-4BF8-BE91-2BB1CAE43180}" type="pres">
      <dgm:prSet presAssocID="{36BC6504-C85B-4C0B-9160-46D97EFB6A25}" presName="compositeNode" presStyleCnt="0">
        <dgm:presLayoutVars>
          <dgm:bulletEnabled val="1"/>
        </dgm:presLayoutVars>
      </dgm:prSet>
      <dgm:spPr/>
    </dgm:pt>
    <dgm:pt modelId="{40D1D0BE-BB0C-4EEB-B5CD-4E1542906A0A}" type="pres">
      <dgm:prSet presAssocID="{36BC6504-C85B-4C0B-9160-46D97EFB6A25}" presName="bgRect" presStyleLbl="node1" presStyleIdx="1" presStyleCnt="2" custScaleX="98145" custScaleY="68062" custLinFactNeighborY="17351"/>
      <dgm:spPr/>
      <dgm:t>
        <a:bodyPr/>
        <a:lstStyle/>
        <a:p>
          <a:endParaRPr lang="es-PE"/>
        </a:p>
      </dgm:t>
    </dgm:pt>
    <dgm:pt modelId="{09FCDE24-89FD-4B6D-A6F6-B64792D311DC}" type="pres">
      <dgm:prSet presAssocID="{36BC6504-C85B-4C0B-9160-46D97EFB6A25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41E522-1A3D-4A00-B1CA-CD115F07ABC9}" type="pres">
      <dgm:prSet presAssocID="{36BC6504-C85B-4C0B-9160-46D97EFB6A2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1FE16F3-D583-425A-B9AA-E8E6AD663F0F}" srcId="{5157C34D-C728-492F-A9FB-227A72D9446D}" destId="{13070A09-FBC2-4B2A-B737-5207E95E061D}" srcOrd="0" destOrd="0" parTransId="{D703D120-7D00-4D72-B9EA-FBE33ACA6F22}" sibTransId="{8E34C048-7BA4-4E6D-B396-4CE9843E8A92}"/>
    <dgm:cxn modelId="{B4BB35A0-8E42-44B7-AF9E-7A99E3DD9D23}" srcId="{5157C34D-C728-492F-A9FB-227A72D9446D}" destId="{36BC6504-C85B-4C0B-9160-46D97EFB6A25}" srcOrd="1" destOrd="0" parTransId="{31E74CDD-DFB7-4104-97FE-09842003BC04}" sibTransId="{6DA017A4-80C3-4187-AAF9-F0402D7B680F}"/>
    <dgm:cxn modelId="{B1B7E622-6742-40B4-91D2-FFF227DC4F45}" type="presOf" srcId="{4F450FEC-73B7-4340-B99D-12C4549B4B52}" destId="{CF41E522-1A3D-4A00-B1CA-CD115F07ABC9}" srcOrd="0" destOrd="0" presId="urn:microsoft.com/office/officeart/2005/8/layout/hProcess7#1"/>
    <dgm:cxn modelId="{4F010102-7144-4781-A5F6-D1C0A1782646}" type="presOf" srcId="{36BC6504-C85B-4C0B-9160-46D97EFB6A25}" destId="{09FCDE24-89FD-4B6D-A6F6-B64792D311DC}" srcOrd="1" destOrd="0" presId="urn:microsoft.com/office/officeart/2005/8/layout/hProcess7#1"/>
    <dgm:cxn modelId="{DF4B490D-59E2-44DD-BD1C-0336BC7C7424}" type="presOf" srcId="{5157C34D-C728-492F-A9FB-227A72D9446D}" destId="{BC9FC3F4-FFB4-48FC-9BA6-4714CF91A174}" srcOrd="0" destOrd="0" presId="urn:microsoft.com/office/officeart/2005/8/layout/hProcess7#1"/>
    <dgm:cxn modelId="{EA224A35-04D2-437F-8B3F-1BFAF0EED333}" srcId="{36BC6504-C85B-4C0B-9160-46D97EFB6A25}" destId="{4F450FEC-73B7-4340-B99D-12C4549B4B52}" srcOrd="0" destOrd="0" parTransId="{8B11B7BE-2354-4E88-B418-6EEAF5B117AD}" sibTransId="{FB2B0424-B6CA-4D51-8961-74F9CF184244}"/>
    <dgm:cxn modelId="{59604C70-9732-4C7B-87ED-F1F20142C481}" type="presOf" srcId="{13070A09-FBC2-4B2A-B737-5207E95E061D}" destId="{191CF72B-0E53-4203-ABBB-54DFE41705D3}" srcOrd="0" destOrd="0" presId="urn:microsoft.com/office/officeart/2005/8/layout/hProcess7#1"/>
    <dgm:cxn modelId="{A96F989F-D04E-4518-8567-0BD1EA73C940}" type="presOf" srcId="{B69E8FD6-0BEF-4A3A-A11F-EA4624278E64}" destId="{A649B6EE-FC7A-4B83-9FA8-82EBB09E12EA}" srcOrd="0" destOrd="0" presId="urn:microsoft.com/office/officeart/2005/8/layout/hProcess7#1"/>
    <dgm:cxn modelId="{CB8FFF51-DBEB-4718-887D-91A7DF2BBD10}" type="presOf" srcId="{36BC6504-C85B-4C0B-9160-46D97EFB6A25}" destId="{40D1D0BE-BB0C-4EEB-B5CD-4E1542906A0A}" srcOrd="0" destOrd="0" presId="urn:microsoft.com/office/officeart/2005/8/layout/hProcess7#1"/>
    <dgm:cxn modelId="{185AD344-6393-40C8-A994-C3E69E81D6D7}" type="presOf" srcId="{13070A09-FBC2-4B2A-B737-5207E95E061D}" destId="{A0B20ED2-8769-474C-9550-C60615D91320}" srcOrd="1" destOrd="0" presId="urn:microsoft.com/office/officeart/2005/8/layout/hProcess7#1"/>
    <dgm:cxn modelId="{95080100-7071-42C2-88B6-867877FCCC47}" srcId="{13070A09-FBC2-4B2A-B737-5207E95E061D}" destId="{B69E8FD6-0BEF-4A3A-A11F-EA4624278E64}" srcOrd="0" destOrd="0" parTransId="{CFE3AD40-A999-4072-866A-A777F09E0DFB}" sibTransId="{D19476F0-3BEB-4AE0-971B-4D7D8444BFC5}"/>
    <dgm:cxn modelId="{FFA78426-746E-4D89-9AF9-DB3CC0AFA6C8}" type="presParOf" srcId="{BC9FC3F4-FFB4-48FC-9BA6-4714CF91A174}" destId="{D05E449D-6867-46FA-9B60-2E624D875FEE}" srcOrd="0" destOrd="0" presId="urn:microsoft.com/office/officeart/2005/8/layout/hProcess7#1"/>
    <dgm:cxn modelId="{6F80421A-1304-4518-BC55-23D855D0320D}" type="presParOf" srcId="{D05E449D-6867-46FA-9B60-2E624D875FEE}" destId="{191CF72B-0E53-4203-ABBB-54DFE41705D3}" srcOrd="0" destOrd="0" presId="urn:microsoft.com/office/officeart/2005/8/layout/hProcess7#1"/>
    <dgm:cxn modelId="{463D07C1-8798-4CA8-B57B-70EC1D3F9C27}" type="presParOf" srcId="{D05E449D-6867-46FA-9B60-2E624D875FEE}" destId="{A0B20ED2-8769-474C-9550-C60615D91320}" srcOrd="1" destOrd="0" presId="urn:microsoft.com/office/officeart/2005/8/layout/hProcess7#1"/>
    <dgm:cxn modelId="{E233F8CC-DA15-4431-9BD7-AA023C4E3C3D}" type="presParOf" srcId="{D05E449D-6867-46FA-9B60-2E624D875FEE}" destId="{A649B6EE-FC7A-4B83-9FA8-82EBB09E12EA}" srcOrd="2" destOrd="0" presId="urn:microsoft.com/office/officeart/2005/8/layout/hProcess7#1"/>
    <dgm:cxn modelId="{5DED29E1-09A9-4004-8F92-18D61B618F0A}" type="presParOf" srcId="{BC9FC3F4-FFB4-48FC-9BA6-4714CF91A174}" destId="{AA4FBC67-6C1A-43E8-B93F-AAF8BC871DF1}" srcOrd="1" destOrd="0" presId="urn:microsoft.com/office/officeart/2005/8/layout/hProcess7#1"/>
    <dgm:cxn modelId="{3E240A6C-162F-4218-825E-EBF495EBC864}" type="presParOf" srcId="{BC9FC3F4-FFB4-48FC-9BA6-4714CF91A174}" destId="{DE17A508-62E0-4438-B158-F3842C9063C3}" srcOrd="2" destOrd="0" presId="urn:microsoft.com/office/officeart/2005/8/layout/hProcess7#1"/>
    <dgm:cxn modelId="{C3711AF9-C07F-4B2F-AF74-0AA6D21D6CF9}" type="presParOf" srcId="{DE17A508-62E0-4438-B158-F3842C9063C3}" destId="{388749D7-A494-4B4B-BC00-742EF48B950E}" srcOrd="0" destOrd="0" presId="urn:microsoft.com/office/officeart/2005/8/layout/hProcess7#1"/>
    <dgm:cxn modelId="{A2052D33-974E-4ABC-85A9-0920EEBB3E7D}" type="presParOf" srcId="{DE17A508-62E0-4438-B158-F3842C9063C3}" destId="{7972353B-C36C-488A-B907-AD45DA19DF2E}" srcOrd="1" destOrd="0" presId="urn:microsoft.com/office/officeart/2005/8/layout/hProcess7#1"/>
    <dgm:cxn modelId="{B7CD3BC7-876F-41C4-A457-DA0F53512668}" type="presParOf" srcId="{DE17A508-62E0-4438-B158-F3842C9063C3}" destId="{545AFACE-A698-42A3-864D-3C4DAF23F125}" srcOrd="2" destOrd="0" presId="urn:microsoft.com/office/officeart/2005/8/layout/hProcess7#1"/>
    <dgm:cxn modelId="{D7122723-FE05-4D7E-AD2F-D4F1F07D3DEA}" type="presParOf" srcId="{BC9FC3F4-FFB4-48FC-9BA6-4714CF91A174}" destId="{E14B79B1-232A-4E5B-8362-43256EFC0DD3}" srcOrd="3" destOrd="0" presId="urn:microsoft.com/office/officeart/2005/8/layout/hProcess7#1"/>
    <dgm:cxn modelId="{55B2E85D-7055-4B5D-856D-8D084D9FD4C7}" type="presParOf" srcId="{BC9FC3F4-FFB4-48FC-9BA6-4714CF91A174}" destId="{988A67E4-0DBB-4BF8-BE91-2BB1CAE43180}" srcOrd="4" destOrd="0" presId="urn:microsoft.com/office/officeart/2005/8/layout/hProcess7#1"/>
    <dgm:cxn modelId="{21AF21AC-D2A4-4F8D-8F68-A974F4AD5FFC}" type="presParOf" srcId="{988A67E4-0DBB-4BF8-BE91-2BB1CAE43180}" destId="{40D1D0BE-BB0C-4EEB-B5CD-4E1542906A0A}" srcOrd="0" destOrd="0" presId="urn:microsoft.com/office/officeart/2005/8/layout/hProcess7#1"/>
    <dgm:cxn modelId="{DAA71F2D-7F78-4C1B-B59E-54A610231335}" type="presParOf" srcId="{988A67E4-0DBB-4BF8-BE91-2BB1CAE43180}" destId="{09FCDE24-89FD-4B6D-A6F6-B64792D311DC}" srcOrd="1" destOrd="0" presId="urn:microsoft.com/office/officeart/2005/8/layout/hProcess7#1"/>
    <dgm:cxn modelId="{0CFDDAF3-ABC8-404D-BEB3-FABAAA642610}" type="presParOf" srcId="{988A67E4-0DBB-4BF8-BE91-2BB1CAE43180}" destId="{CF41E522-1A3D-4A00-B1CA-CD115F07ABC9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95B5976-48D8-4973-BD52-5A80B150F3D9}" type="doc">
      <dgm:prSet loTypeId="urn:microsoft.com/office/officeart/2005/8/layout/pList2#1" loCatId="list" qsTypeId="urn:microsoft.com/office/officeart/2005/8/quickstyle/simple1" qsCatId="simple" csTypeId="urn:microsoft.com/office/officeart/2005/8/colors/colorful2" csCatId="colorful" phldr="1"/>
      <dgm:spPr/>
    </dgm:pt>
    <dgm:pt modelId="{F730B8FF-737D-4E47-A9BE-E33B196CDF6B}">
      <dgm:prSet phldrT="[Texto]" custT="1"/>
      <dgm:spPr/>
      <dgm:t>
        <a:bodyPr/>
        <a:lstStyle/>
        <a:p>
          <a:r>
            <a:rPr lang="es-PE" sz="2000" dirty="0" smtClean="0"/>
            <a:t>Es un comportamiento o actitud del consumidor para conseguir ya sea un bien o servicio.</a:t>
          </a:r>
          <a:endParaRPr lang="es-ES" sz="2000" dirty="0"/>
        </a:p>
      </dgm:t>
    </dgm:pt>
    <dgm:pt modelId="{46B0C030-21F3-429C-98EA-570CC07468CF}" type="parTrans" cxnId="{4AFE2B99-19C5-4E47-9D12-9A1A92A3379F}">
      <dgm:prSet/>
      <dgm:spPr/>
      <dgm:t>
        <a:bodyPr/>
        <a:lstStyle/>
        <a:p>
          <a:endParaRPr lang="es-PE"/>
        </a:p>
      </dgm:t>
    </dgm:pt>
    <dgm:pt modelId="{972EFC9C-A772-4FA5-8321-C5480B359C52}" type="sibTrans" cxnId="{4AFE2B99-19C5-4E47-9D12-9A1A92A3379F}">
      <dgm:prSet/>
      <dgm:spPr/>
      <dgm:t>
        <a:bodyPr/>
        <a:lstStyle/>
        <a:p>
          <a:endParaRPr lang="es-PE"/>
        </a:p>
      </dgm:t>
    </dgm:pt>
    <dgm:pt modelId="{7CA62065-A885-48A8-BBBE-70DD4D043DD5}">
      <dgm:prSet phldrT="[Texto]" custT="1"/>
      <dgm:spPr/>
      <dgm:t>
        <a:bodyPr/>
        <a:lstStyle/>
        <a:p>
          <a:r>
            <a:rPr lang="es-PE" sz="2000" dirty="0" smtClean="0"/>
            <a:t>La motivación, la habilidad y la oportunidad ejercen una poderosa influencia en las decisiones de adquisición, uso y desecho del consumidor. </a:t>
          </a:r>
          <a:endParaRPr lang="es-ES" sz="2000" dirty="0"/>
        </a:p>
      </dgm:t>
    </dgm:pt>
    <dgm:pt modelId="{BB1BEFBE-DC15-46D2-B01B-DE51EC1A7D10}" type="parTrans" cxnId="{7FB31638-AAD1-40B2-A75F-2E840FFA7621}">
      <dgm:prSet/>
      <dgm:spPr/>
      <dgm:t>
        <a:bodyPr/>
        <a:lstStyle/>
        <a:p>
          <a:endParaRPr lang="es-PE"/>
        </a:p>
      </dgm:t>
    </dgm:pt>
    <dgm:pt modelId="{2185A50E-45B8-438C-9C6D-5572C40402B7}" type="sibTrans" cxnId="{7FB31638-AAD1-40B2-A75F-2E840FFA7621}">
      <dgm:prSet/>
      <dgm:spPr/>
      <dgm:t>
        <a:bodyPr/>
        <a:lstStyle/>
        <a:p>
          <a:endParaRPr lang="es-PE"/>
        </a:p>
      </dgm:t>
    </dgm:pt>
    <dgm:pt modelId="{4E326BF7-7EF2-4BA0-863E-C5C4B6993C22}">
      <dgm:prSet phldrT="[Texto]" custT="1"/>
      <dgm:spPr/>
      <dgm:t>
        <a:bodyPr/>
        <a:lstStyle/>
        <a:p>
          <a:r>
            <a:rPr lang="es-PE" sz="2000" dirty="0" smtClean="0"/>
            <a:t>La motivación se define como “un estado interno de excitación” que ofrece la energía necesaria para alcanzar una meta.</a:t>
          </a:r>
          <a:endParaRPr lang="es-ES" sz="2000" dirty="0"/>
        </a:p>
      </dgm:t>
    </dgm:pt>
    <dgm:pt modelId="{D72B7EF6-9C0D-4D74-897C-6094654D26EF}" type="parTrans" cxnId="{CFE36E97-89FF-4035-82B7-5BB40C0AC967}">
      <dgm:prSet/>
      <dgm:spPr/>
      <dgm:t>
        <a:bodyPr/>
        <a:lstStyle/>
        <a:p>
          <a:endParaRPr lang="es-PE"/>
        </a:p>
      </dgm:t>
    </dgm:pt>
    <dgm:pt modelId="{AF27381A-6960-4C70-8823-94C8552A5C34}" type="sibTrans" cxnId="{CFE36E97-89FF-4035-82B7-5BB40C0AC967}">
      <dgm:prSet/>
      <dgm:spPr/>
      <dgm:t>
        <a:bodyPr/>
        <a:lstStyle/>
        <a:p>
          <a:endParaRPr lang="es-PE"/>
        </a:p>
      </dgm:t>
    </dgm:pt>
    <dgm:pt modelId="{BD25F2AC-09FC-4A96-AADF-2166ED183ED1}" type="pres">
      <dgm:prSet presAssocID="{195B5976-48D8-4973-BD52-5A80B150F3D9}" presName="Name0" presStyleCnt="0">
        <dgm:presLayoutVars>
          <dgm:dir/>
          <dgm:resizeHandles val="exact"/>
        </dgm:presLayoutVars>
      </dgm:prSet>
      <dgm:spPr/>
    </dgm:pt>
    <dgm:pt modelId="{AB72ECAD-8B61-4F73-9340-B1D1A7D2448D}" type="pres">
      <dgm:prSet presAssocID="{195B5976-48D8-4973-BD52-5A80B150F3D9}" presName="bkgdShp" presStyleLbl="alignAccFollowNode1" presStyleIdx="0" presStyleCnt="1" custScaleY="62602"/>
      <dgm:spPr/>
    </dgm:pt>
    <dgm:pt modelId="{E6730811-C899-49CC-9E62-8CC3B959AA87}" type="pres">
      <dgm:prSet presAssocID="{195B5976-48D8-4973-BD52-5A80B150F3D9}" presName="linComp" presStyleCnt="0"/>
      <dgm:spPr/>
    </dgm:pt>
    <dgm:pt modelId="{69A22B33-0FBC-4842-8201-0B0D7A3B0257}" type="pres">
      <dgm:prSet presAssocID="{F730B8FF-737D-4E47-A9BE-E33B196CDF6B}" presName="compNode" presStyleCnt="0"/>
      <dgm:spPr/>
    </dgm:pt>
    <dgm:pt modelId="{201535D6-9EE2-485B-9930-E74A6022D490}" type="pres">
      <dgm:prSet presAssocID="{F730B8FF-737D-4E47-A9BE-E33B196CDF6B}" presName="node" presStyleLbl="node1" presStyleIdx="0" presStyleCnt="3" custScaleY="113082" custLinFactNeighborX="1551" custLinFactNeighborY="-327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0FAC508-22B5-4A3F-B02E-293B273F5C3E}" type="pres">
      <dgm:prSet presAssocID="{F730B8FF-737D-4E47-A9BE-E33B196CDF6B}" presName="invisiNode" presStyleLbl="node1" presStyleIdx="0" presStyleCnt="3"/>
      <dgm:spPr/>
    </dgm:pt>
    <dgm:pt modelId="{33F5AFF6-F27C-4446-836A-BF7096056B96}" type="pres">
      <dgm:prSet presAssocID="{F730B8FF-737D-4E47-A9BE-E33B196CDF6B}" presName="imagNode" presStyleLbl="fgImgPlace1" presStyleIdx="0" presStyleCnt="3"/>
      <dgm:spPr/>
    </dgm:pt>
    <dgm:pt modelId="{6FBBCF7E-27AA-4CE9-BBD2-222753BD1176}" type="pres">
      <dgm:prSet presAssocID="{972EFC9C-A772-4FA5-8321-C5480B359C5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1CCABF2-B24F-4705-B291-BEF62838F212}" type="pres">
      <dgm:prSet presAssocID="{7CA62065-A885-48A8-BBBE-70DD4D043DD5}" presName="compNode" presStyleCnt="0"/>
      <dgm:spPr/>
    </dgm:pt>
    <dgm:pt modelId="{6759FBDA-6154-424D-AD4C-70D91F518ACB}" type="pres">
      <dgm:prSet presAssocID="{7CA62065-A885-48A8-BBBE-70DD4D043DD5}" presName="node" presStyleLbl="node1" presStyleIdx="1" presStyleCnt="3" custScaleY="112860" custLinFactNeighborY="-343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CC69837-C2A2-4F97-BCC8-9AA185B86672}" type="pres">
      <dgm:prSet presAssocID="{7CA62065-A885-48A8-BBBE-70DD4D043DD5}" presName="invisiNode" presStyleLbl="node1" presStyleIdx="1" presStyleCnt="3"/>
      <dgm:spPr/>
    </dgm:pt>
    <dgm:pt modelId="{34EF063A-11B9-4E32-A2E6-CC5E3CF8277A}" type="pres">
      <dgm:prSet presAssocID="{7CA62065-A885-48A8-BBBE-70DD4D043DD5}" presName="imagNode" presStyleLbl="fgImgPlace1" presStyleIdx="1" presStyleCnt="3"/>
      <dgm:spPr/>
    </dgm:pt>
    <dgm:pt modelId="{AEF3A59C-9799-44CC-BB7B-8459C04F5108}" type="pres">
      <dgm:prSet presAssocID="{2185A50E-45B8-438C-9C6D-5572C40402B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518D675-2C70-44F1-B88D-F7E79D4F1AB6}" type="pres">
      <dgm:prSet presAssocID="{4E326BF7-7EF2-4BA0-863E-C5C4B6993C22}" presName="compNode" presStyleCnt="0"/>
      <dgm:spPr/>
    </dgm:pt>
    <dgm:pt modelId="{385A6761-040B-438E-8659-02FCB48DF696}" type="pres">
      <dgm:prSet presAssocID="{4E326BF7-7EF2-4BA0-863E-C5C4B6993C22}" presName="node" presStyleLbl="node1" presStyleIdx="2" presStyleCnt="3" custScaleY="112860" custLinFactNeighborY="-343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7D6D9F-A650-49CE-B5CB-5489A81FAA85}" type="pres">
      <dgm:prSet presAssocID="{4E326BF7-7EF2-4BA0-863E-C5C4B6993C22}" presName="invisiNode" presStyleLbl="node1" presStyleIdx="2" presStyleCnt="3"/>
      <dgm:spPr/>
    </dgm:pt>
    <dgm:pt modelId="{8FDD3D93-92CC-487A-ADB9-F78A8483B0AA}" type="pres">
      <dgm:prSet presAssocID="{4E326BF7-7EF2-4BA0-863E-C5C4B6993C22}" presName="imagNode" presStyleLbl="fgImgPlace1" presStyleIdx="2" presStyleCnt="3"/>
      <dgm:spPr/>
    </dgm:pt>
  </dgm:ptLst>
  <dgm:cxnLst>
    <dgm:cxn modelId="{CFE36E97-89FF-4035-82B7-5BB40C0AC967}" srcId="{195B5976-48D8-4973-BD52-5A80B150F3D9}" destId="{4E326BF7-7EF2-4BA0-863E-C5C4B6993C22}" srcOrd="2" destOrd="0" parTransId="{D72B7EF6-9C0D-4D74-897C-6094654D26EF}" sibTransId="{AF27381A-6960-4C70-8823-94C8552A5C34}"/>
    <dgm:cxn modelId="{2C62CE9F-49DA-48F0-8768-609E72CBD783}" type="presOf" srcId="{195B5976-48D8-4973-BD52-5A80B150F3D9}" destId="{BD25F2AC-09FC-4A96-AADF-2166ED183ED1}" srcOrd="0" destOrd="0" presId="urn:microsoft.com/office/officeart/2005/8/layout/pList2#1"/>
    <dgm:cxn modelId="{B0CD2ACE-8E17-43E5-86B9-D9F6D7140E7E}" type="presOf" srcId="{4E326BF7-7EF2-4BA0-863E-C5C4B6993C22}" destId="{385A6761-040B-438E-8659-02FCB48DF696}" srcOrd="0" destOrd="0" presId="urn:microsoft.com/office/officeart/2005/8/layout/pList2#1"/>
    <dgm:cxn modelId="{9567C46B-B63D-4197-81BF-65ADCCA48D48}" type="presOf" srcId="{7CA62065-A885-48A8-BBBE-70DD4D043DD5}" destId="{6759FBDA-6154-424D-AD4C-70D91F518ACB}" srcOrd="0" destOrd="0" presId="urn:microsoft.com/office/officeart/2005/8/layout/pList2#1"/>
    <dgm:cxn modelId="{C96F70EE-F79F-40F7-B9CF-CE013382B711}" type="presOf" srcId="{972EFC9C-A772-4FA5-8321-C5480B359C52}" destId="{6FBBCF7E-27AA-4CE9-BBD2-222753BD1176}" srcOrd="0" destOrd="0" presId="urn:microsoft.com/office/officeart/2005/8/layout/pList2#1"/>
    <dgm:cxn modelId="{7FB31638-AAD1-40B2-A75F-2E840FFA7621}" srcId="{195B5976-48D8-4973-BD52-5A80B150F3D9}" destId="{7CA62065-A885-48A8-BBBE-70DD4D043DD5}" srcOrd="1" destOrd="0" parTransId="{BB1BEFBE-DC15-46D2-B01B-DE51EC1A7D10}" sibTransId="{2185A50E-45B8-438C-9C6D-5572C40402B7}"/>
    <dgm:cxn modelId="{EB32B4FA-9CFA-4B56-AA01-0488DCCE5C06}" type="presOf" srcId="{F730B8FF-737D-4E47-A9BE-E33B196CDF6B}" destId="{201535D6-9EE2-485B-9930-E74A6022D490}" srcOrd="0" destOrd="0" presId="urn:microsoft.com/office/officeart/2005/8/layout/pList2#1"/>
    <dgm:cxn modelId="{4AFE2B99-19C5-4E47-9D12-9A1A92A3379F}" srcId="{195B5976-48D8-4973-BD52-5A80B150F3D9}" destId="{F730B8FF-737D-4E47-A9BE-E33B196CDF6B}" srcOrd="0" destOrd="0" parTransId="{46B0C030-21F3-429C-98EA-570CC07468CF}" sibTransId="{972EFC9C-A772-4FA5-8321-C5480B359C52}"/>
    <dgm:cxn modelId="{0FA8D677-90FE-4BF0-A6AB-9CBA613474BD}" type="presOf" srcId="{2185A50E-45B8-438C-9C6D-5572C40402B7}" destId="{AEF3A59C-9799-44CC-BB7B-8459C04F5108}" srcOrd="0" destOrd="0" presId="urn:microsoft.com/office/officeart/2005/8/layout/pList2#1"/>
    <dgm:cxn modelId="{F8BA9CC6-80D2-462E-AAFC-32240643CF2A}" type="presParOf" srcId="{BD25F2AC-09FC-4A96-AADF-2166ED183ED1}" destId="{AB72ECAD-8B61-4F73-9340-B1D1A7D2448D}" srcOrd="0" destOrd="0" presId="urn:microsoft.com/office/officeart/2005/8/layout/pList2#1"/>
    <dgm:cxn modelId="{7149BB9B-744C-44EF-9A55-3A53B2178F6B}" type="presParOf" srcId="{BD25F2AC-09FC-4A96-AADF-2166ED183ED1}" destId="{E6730811-C899-49CC-9E62-8CC3B959AA87}" srcOrd="1" destOrd="0" presId="urn:microsoft.com/office/officeart/2005/8/layout/pList2#1"/>
    <dgm:cxn modelId="{7D952042-C00E-42F5-BFF1-A16AFE751788}" type="presParOf" srcId="{E6730811-C899-49CC-9E62-8CC3B959AA87}" destId="{69A22B33-0FBC-4842-8201-0B0D7A3B0257}" srcOrd="0" destOrd="0" presId="urn:microsoft.com/office/officeart/2005/8/layout/pList2#1"/>
    <dgm:cxn modelId="{60CF2221-C4D7-4FDF-96D9-12ABF3465A14}" type="presParOf" srcId="{69A22B33-0FBC-4842-8201-0B0D7A3B0257}" destId="{201535D6-9EE2-485B-9930-E74A6022D490}" srcOrd="0" destOrd="0" presId="urn:microsoft.com/office/officeart/2005/8/layout/pList2#1"/>
    <dgm:cxn modelId="{3FE22E8B-759A-4FE1-AAF0-2FE1AB9962E8}" type="presParOf" srcId="{69A22B33-0FBC-4842-8201-0B0D7A3B0257}" destId="{30FAC508-22B5-4A3F-B02E-293B273F5C3E}" srcOrd="1" destOrd="0" presId="urn:microsoft.com/office/officeart/2005/8/layout/pList2#1"/>
    <dgm:cxn modelId="{8D6DAE05-0CBD-4E80-B3CC-CDAD9F9B32F2}" type="presParOf" srcId="{69A22B33-0FBC-4842-8201-0B0D7A3B0257}" destId="{33F5AFF6-F27C-4446-836A-BF7096056B96}" srcOrd="2" destOrd="0" presId="urn:microsoft.com/office/officeart/2005/8/layout/pList2#1"/>
    <dgm:cxn modelId="{C0CD9C33-E6B9-49C8-8EF4-3929C30E73B5}" type="presParOf" srcId="{E6730811-C899-49CC-9E62-8CC3B959AA87}" destId="{6FBBCF7E-27AA-4CE9-BBD2-222753BD1176}" srcOrd="1" destOrd="0" presId="urn:microsoft.com/office/officeart/2005/8/layout/pList2#1"/>
    <dgm:cxn modelId="{1889005C-D2DB-4533-9192-8DDFC912AC37}" type="presParOf" srcId="{E6730811-C899-49CC-9E62-8CC3B959AA87}" destId="{F1CCABF2-B24F-4705-B291-BEF62838F212}" srcOrd="2" destOrd="0" presId="urn:microsoft.com/office/officeart/2005/8/layout/pList2#1"/>
    <dgm:cxn modelId="{EFE00384-3E43-45CD-AF03-FB5B7740E80B}" type="presParOf" srcId="{F1CCABF2-B24F-4705-B291-BEF62838F212}" destId="{6759FBDA-6154-424D-AD4C-70D91F518ACB}" srcOrd="0" destOrd="0" presId="urn:microsoft.com/office/officeart/2005/8/layout/pList2#1"/>
    <dgm:cxn modelId="{3C42B5AF-5D65-4538-8F3F-6867A2F33708}" type="presParOf" srcId="{F1CCABF2-B24F-4705-B291-BEF62838F212}" destId="{9CC69837-C2A2-4F97-BCC8-9AA185B86672}" srcOrd="1" destOrd="0" presId="urn:microsoft.com/office/officeart/2005/8/layout/pList2#1"/>
    <dgm:cxn modelId="{7BE143BE-07A1-459D-925C-F694F3CAA85A}" type="presParOf" srcId="{F1CCABF2-B24F-4705-B291-BEF62838F212}" destId="{34EF063A-11B9-4E32-A2E6-CC5E3CF8277A}" srcOrd="2" destOrd="0" presId="urn:microsoft.com/office/officeart/2005/8/layout/pList2#1"/>
    <dgm:cxn modelId="{C5E88C17-A5EF-40AD-A52E-87266F4A972F}" type="presParOf" srcId="{E6730811-C899-49CC-9E62-8CC3B959AA87}" destId="{AEF3A59C-9799-44CC-BB7B-8459C04F5108}" srcOrd="3" destOrd="0" presId="urn:microsoft.com/office/officeart/2005/8/layout/pList2#1"/>
    <dgm:cxn modelId="{23116992-72F8-468B-958B-CD41808739C3}" type="presParOf" srcId="{E6730811-C899-49CC-9E62-8CC3B959AA87}" destId="{E518D675-2C70-44F1-B88D-F7E79D4F1AB6}" srcOrd="4" destOrd="0" presId="urn:microsoft.com/office/officeart/2005/8/layout/pList2#1"/>
    <dgm:cxn modelId="{A8B4B4AD-2FB7-4453-A0FF-0FD78C779E4D}" type="presParOf" srcId="{E518D675-2C70-44F1-B88D-F7E79D4F1AB6}" destId="{385A6761-040B-438E-8659-02FCB48DF696}" srcOrd="0" destOrd="0" presId="urn:microsoft.com/office/officeart/2005/8/layout/pList2#1"/>
    <dgm:cxn modelId="{F7FCF7E1-E392-493E-89DE-D982D4DF1878}" type="presParOf" srcId="{E518D675-2C70-44F1-B88D-F7E79D4F1AB6}" destId="{CA7D6D9F-A650-49CE-B5CB-5489A81FAA85}" srcOrd="1" destOrd="0" presId="urn:microsoft.com/office/officeart/2005/8/layout/pList2#1"/>
    <dgm:cxn modelId="{EFCE56DC-7292-4E58-95E1-BC840F60A1AE}" type="presParOf" srcId="{E518D675-2C70-44F1-B88D-F7E79D4F1AB6}" destId="{8FDD3D93-92CC-487A-ADB9-F78A8483B0A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5DEDE-AE96-4F08-8ACA-F45078B20115}" type="doc">
      <dgm:prSet loTypeId="urn:microsoft.com/office/officeart/2005/8/layout/pList1#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A348260-CAEB-4D53-9E4E-8CBAD7A8304F}">
      <dgm:prSet phldrT="[Texto]" phldr="1"/>
      <dgm:spPr/>
      <dgm:t>
        <a:bodyPr/>
        <a:lstStyle/>
        <a:p>
          <a:endParaRPr lang="es-ES" dirty="0"/>
        </a:p>
      </dgm:t>
    </dgm:pt>
    <dgm:pt modelId="{D61FE834-0FB0-408C-8E58-52CC23928133}" type="sibTrans" cxnId="{FA2349A4-10A7-4E32-AB34-E37990F7D108}">
      <dgm:prSet/>
      <dgm:spPr/>
      <dgm:t>
        <a:bodyPr/>
        <a:lstStyle/>
        <a:p>
          <a:endParaRPr lang="es-ES"/>
        </a:p>
      </dgm:t>
    </dgm:pt>
    <dgm:pt modelId="{F15D8914-E74C-424E-A42D-3461A7B41AEF}" type="parTrans" cxnId="{FA2349A4-10A7-4E32-AB34-E37990F7D108}">
      <dgm:prSet/>
      <dgm:spPr/>
      <dgm:t>
        <a:bodyPr/>
        <a:lstStyle/>
        <a:p>
          <a:endParaRPr lang="es-ES"/>
        </a:p>
      </dgm:t>
    </dgm:pt>
    <dgm:pt modelId="{E44C03A0-FC0A-4647-BADE-4B13AACD8D74}">
      <dgm:prSet phldrT="[Texto]" phldr="1"/>
      <dgm:spPr/>
      <dgm:t>
        <a:bodyPr/>
        <a:lstStyle/>
        <a:p>
          <a:endParaRPr lang="es-ES" dirty="0"/>
        </a:p>
      </dgm:t>
    </dgm:pt>
    <dgm:pt modelId="{9CD0E5D1-D0A5-4137-80A3-386999F212E6}" type="sibTrans" cxnId="{800FCAAE-9B36-4515-80BB-DE9FCDA811BE}">
      <dgm:prSet/>
      <dgm:spPr/>
      <dgm:t>
        <a:bodyPr/>
        <a:lstStyle/>
        <a:p>
          <a:endParaRPr lang="es-ES"/>
        </a:p>
      </dgm:t>
    </dgm:pt>
    <dgm:pt modelId="{6A553E8A-8EFA-42D9-A219-6C53603F77BF}" type="parTrans" cxnId="{800FCAAE-9B36-4515-80BB-DE9FCDA811BE}">
      <dgm:prSet/>
      <dgm:spPr/>
      <dgm:t>
        <a:bodyPr/>
        <a:lstStyle/>
        <a:p>
          <a:endParaRPr lang="es-ES"/>
        </a:p>
      </dgm:t>
    </dgm:pt>
    <dgm:pt modelId="{60D849FE-A18C-465B-99C6-070883EFCDB2}" type="pres">
      <dgm:prSet presAssocID="{1905DEDE-AE96-4F08-8ACA-F45078B201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669BAEC-CC06-4A20-858A-9AAFDBC0CAA6}" type="pres">
      <dgm:prSet presAssocID="{E44C03A0-FC0A-4647-BADE-4B13AACD8D74}" presName="compNode" presStyleCnt="0"/>
      <dgm:spPr/>
      <dgm:t>
        <a:bodyPr/>
        <a:lstStyle/>
        <a:p>
          <a:endParaRPr lang="es-PE"/>
        </a:p>
      </dgm:t>
    </dgm:pt>
    <dgm:pt modelId="{943F1A23-3DF9-499C-B3AB-EE489F0EB63C}" type="pres">
      <dgm:prSet presAssocID="{E44C03A0-FC0A-4647-BADE-4B13AACD8D74}" presName="pictRect" presStyleLbl="node1" presStyleIdx="0" presStyleCnt="2" custScaleX="219883" custLinFactNeighborX="-76006" custLinFactNeighborY="8982"/>
      <dgm:spPr/>
      <dgm:t>
        <a:bodyPr/>
        <a:lstStyle/>
        <a:p>
          <a:endParaRPr lang="es-PE"/>
        </a:p>
      </dgm:t>
    </dgm:pt>
    <dgm:pt modelId="{A2E5E21A-15C1-421E-BCB1-43950797208B}" type="pres">
      <dgm:prSet presAssocID="{E44C03A0-FC0A-4647-BADE-4B13AACD8D74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68754D-1359-4CA9-A40B-75844806FD46}" type="pres">
      <dgm:prSet presAssocID="{9CD0E5D1-D0A5-4137-80A3-386999F212E6}" presName="sibTrans" presStyleLbl="sibTrans2D1" presStyleIdx="0" presStyleCnt="0"/>
      <dgm:spPr/>
      <dgm:t>
        <a:bodyPr/>
        <a:lstStyle/>
        <a:p>
          <a:endParaRPr lang="es-PE"/>
        </a:p>
      </dgm:t>
    </dgm:pt>
    <dgm:pt modelId="{8BC3CECD-F004-4128-BBFB-682B603CC8A0}" type="pres">
      <dgm:prSet presAssocID="{2A348260-CAEB-4D53-9E4E-8CBAD7A8304F}" presName="compNode" presStyleCnt="0"/>
      <dgm:spPr/>
      <dgm:t>
        <a:bodyPr/>
        <a:lstStyle/>
        <a:p>
          <a:endParaRPr lang="es-PE"/>
        </a:p>
      </dgm:t>
    </dgm:pt>
    <dgm:pt modelId="{B4646E89-C328-471C-9C79-A56A54E85DA0}" type="pres">
      <dgm:prSet presAssocID="{2A348260-CAEB-4D53-9E4E-8CBAD7A8304F}" presName="pictRect" presStyleLbl="node1" presStyleIdx="1" presStyleCnt="2" custScaleX="391333" custScaleY="255570" custLinFactNeighborY="-19080"/>
      <dgm:spPr/>
      <dgm:t>
        <a:bodyPr/>
        <a:lstStyle/>
        <a:p>
          <a:endParaRPr lang="es-PE"/>
        </a:p>
      </dgm:t>
    </dgm:pt>
    <dgm:pt modelId="{A00EA984-299D-44BB-81FE-F33E4CEFB1D0}" type="pres">
      <dgm:prSet presAssocID="{2A348260-CAEB-4D53-9E4E-8CBAD7A8304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A49F43E-482B-4DE6-B276-AC9CFC52BD95}" type="presOf" srcId="{E44C03A0-FC0A-4647-BADE-4B13AACD8D74}" destId="{A2E5E21A-15C1-421E-BCB1-43950797208B}" srcOrd="0" destOrd="0" presId="urn:microsoft.com/office/officeart/2005/8/layout/pList1#1"/>
    <dgm:cxn modelId="{800FCAAE-9B36-4515-80BB-DE9FCDA811BE}" srcId="{1905DEDE-AE96-4F08-8ACA-F45078B20115}" destId="{E44C03A0-FC0A-4647-BADE-4B13AACD8D74}" srcOrd="0" destOrd="0" parTransId="{6A553E8A-8EFA-42D9-A219-6C53603F77BF}" sibTransId="{9CD0E5D1-D0A5-4137-80A3-386999F212E6}"/>
    <dgm:cxn modelId="{DD0CA84D-3A6A-41FD-9DE9-FC3849A0D725}" type="presOf" srcId="{2A348260-CAEB-4D53-9E4E-8CBAD7A8304F}" destId="{A00EA984-299D-44BB-81FE-F33E4CEFB1D0}" srcOrd="0" destOrd="0" presId="urn:microsoft.com/office/officeart/2005/8/layout/pList1#1"/>
    <dgm:cxn modelId="{A7A13BC1-13CF-49FF-B005-7627BB790BE3}" type="presOf" srcId="{9CD0E5D1-D0A5-4137-80A3-386999F212E6}" destId="{1068754D-1359-4CA9-A40B-75844806FD46}" srcOrd="0" destOrd="0" presId="urn:microsoft.com/office/officeart/2005/8/layout/pList1#1"/>
    <dgm:cxn modelId="{FA2349A4-10A7-4E32-AB34-E37990F7D108}" srcId="{1905DEDE-AE96-4F08-8ACA-F45078B20115}" destId="{2A348260-CAEB-4D53-9E4E-8CBAD7A8304F}" srcOrd="1" destOrd="0" parTransId="{F15D8914-E74C-424E-A42D-3461A7B41AEF}" sibTransId="{D61FE834-0FB0-408C-8E58-52CC23928133}"/>
    <dgm:cxn modelId="{C09F9199-3211-466C-B4C5-58ABFB1DC825}" type="presOf" srcId="{1905DEDE-AE96-4F08-8ACA-F45078B20115}" destId="{60D849FE-A18C-465B-99C6-070883EFCDB2}" srcOrd="0" destOrd="0" presId="urn:microsoft.com/office/officeart/2005/8/layout/pList1#1"/>
    <dgm:cxn modelId="{4E0AA290-F805-497C-9EFC-948701E66E0F}" type="presParOf" srcId="{60D849FE-A18C-465B-99C6-070883EFCDB2}" destId="{8669BAEC-CC06-4A20-858A-9AAFDBC0CAA6}" srcOrd="0" destOrd="0" presId="urn:microsoft.com/office/officeart/2005/8/layout/pList1#1"/>
    <dgm:cxn modelId="{2FED1B37-603D-4C6F-8809-5804AAAB0D0B}" type="presParOf" srcId="{8669BAEC-CC06-4A20-858A-9AAFDBC0CAA6}" destId="{943F1A23-3DF9-499C-B3AB-EE489F0EB63C}" srcOrd="0" destOrd="0" presId="urn:microsoft.com/office/officeart/2005/8/layout/pList1#1"/>
    <dgm:cxn modelId="{056B7429-7FF0-4960-AB87-B4F5954B3045}" type="presParOf" srcId="{8669BAEC-CC06-4A20-858A-9AAFDBC0CAA6}" destId="{A2E5E21A-15C1-421E-BCB1-43950797208B}" srcOrd="1" destOrd="0" presId="urn:microsoft.com/office/officeart/2005/8/layout/pList1#1"/>
    <dgm:cxn modelId="{E9878D59-33B7-4735-B444-57AA237D5034}" type="presParOf" srcId="{60D849FE-A18C-465B-99C6-070883EFCDB2}" destId="{1068754D-1359-4CA9-A40B-75844806FD46}" srcOrd="1" destOrd="0" presId="urn:microsoft.com/office/officeart/2005/8/layout/pList1#1"/>
    <dgm:cxn modelId="{E78EE94C-D2F2-4C49-AC99-34108626E0CA}" type="presParOf" srcId="{60D849FE-A18C-465B-99C6-070883EFCDB2}" destId="{8BC3CECD-F004-4128-BBFB-682B603CC8A0}" srcOrd="2" destOrd="0" presId="urn:microsoft.com/office/officeart/2005/8/layout/pList1#1"/>
    <dgm:cxn modelId="{5C9E8E61-8525-4BE4-AD70-884F5E1635F5}" type="presParOf" srcId="{8BC3CECD-F004-4128-BBFB-682B603CC8A0}" destId="{B4646E89-C328-471C-9C79-A56A54E85DA0}" srcOrd="0" destOrd="0" presId="urn:microsoft.com/office/officeart/2005/8/layout/pList1#1"/>
    <dgm:cxn modelId="{74D6626D-9AF0-47C9-A900-97D36F5ABDD9}" type="presParOf" srcId="{8BC3CECD-F004-4128-BBFB-682B603CC8A0}" destId="{A00EA984-299D-44BB-81FE-F33E4CEFB1D0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65A0544-116A-462C-97F8-35FDD93F6231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F075AD3-F8AA-4BF5-AFBC-66839BF567A3}">
      <dgm:prSet phldrT="[Texto]" custT="1"/>
      <dgm:spPr/>
      <dgm:t>
        <a:bodyPr/>
        <a:lstStyle/>
        <a:p>
          <a:pPr algn="ctr"/>
          <a:r>
            <a:rPr lang="es-PE" sz="2400" b="1" u="none" dirty="0" smtClean="0"/>
            <a:t>aprendizaje del consumidor</a:t>
          </a:r>
          <a:endParaRPr lang="es-ES" sz="2400" u="none" dirty="0"/>
        </a:p>
      </dgm:t>
    </dgm:pt>
    <dgm:pt modelId="{C32E537A-29FB-4C86-A396-C4DFCA82DE3F}" type="parTrans" cxnId="{E76CC709-8C8F-4C95-BC93-9F94202FD4C5}">
      <dgm:prSet/>
      <dgm:spPr/>
      <dgm:t>
        <a:bodyPr/>
        <a:lstStyle/>
        <a:p>
          <a:endParaRPr lang="es-ES"/>
        </a:p>
      </dgm:t>
    </dgm:pt>
    <dgm:pt modelId="{432B1DFC-2B1D-4CBF-A21D-BDE20FA528D3}" type="sibTrans" cxnId="{E76CC709-8C8F-4C95-BC93-9F94202FD4C5}">
      <dgm:prSet/>
      <dgm:spPr/>
      <dgm:t>
        <a:bodyPr/>
        <a:lstStyle/>
        <a:p>
          <a:endParaRPr lang="es-ES"/>
        </a:p>
      </dgm:t>
    </dgm:pt>
    <dgm:pt modelId="{E48D82DF-BF82-40CD-AD34-0FD5478948E8}">
      <dgm:prSet phldrT="[Texto]" custT="1"/>
      <dgm:spPr/>
      <dgm:t>
        <a:bodyPr/>
        <a:lstStyle/>
        <a:p>
          <a:pPr algn="l"/>
          <a:r>
            <a:rPr lang="es-PE" sz="2000" dirty="0" smtClean="0"/>
            <a:t>El aprendizaje está presente en todos los aspectos de la vida. Existen dos escuelas de pensamiento teorías conductistas; teorías cognitivas. </a:t>
          </a:r>
          <a:endParaRPr lang="es-ES" sz="2000" dirty="0"/>
        </a:p>
      </dgm:t>
    </dgm:pt>
    <dgm:pt modelId="{31B7123A-31B3-469A-A59C-170F7B50F6AB}" type="parTrans" cxnId="{D4ACAE8B-6429-41D4-9EA3-AC7CA2CCC05E}">
      <dgm:prSet/>
      <dgm:spPr/>
      <dgm:t>
        <a:bodyPr/>
        <a:lstStyle/>
        <a:p>
          <a:endParaRPr lang="es-ES"/>
        </a:p>
      </dgm:t>
    </dgm:pt>
    <dgm:pt modelId="{3CBCCD6A-195B-404E-84A5-A48DEE4C6850}" type="sibTrans" cxnId="{D4ACAE8B-6429-41D4-9EA3-AC7CA2CCC05E}">
      <dgm:prSet/>
      <dgm:spPr/>
      <dgm:t>
        <a:bodyPr/>
        <a:lstStyle/>
        <a:p>
          <a:endParaRPr lang="es-ES"/>
        </a:p>
      </dgm:t>
    </dgm:pt>
    <dgm:pt modelId="{B078B043-AC07-40B6-AC53-AE14321A7F69}">
      <dgm:prSet phldrT="[Texto]" custT="1"/>
      <dgm:spPr/>
      <dgm:t>
        <a:bodyPr/>
        <a:lstStyle/>
        <a:p>
          <a:pPr algn="ctr"/>
          <a:r>
            <a:rPr lang="es-PE" sz="2400" b="1" u="none" dirty="0" smtClean="0"/>
            <a:t>los elementos del aprendizaje del consumidor</a:t>
          </a:r>
        </a:p>
      </dgm:t>
    </dgm:pt>
    <dgm:pt modelId="{1126A55D-8A14-4CBA-8C47-DD3BA1870FBC}" type="parTrans" cxnId="{88713DB2-2296-499D-84F9-AA449DA6A558}">
      <dgm:prSet/>
      <dgm:spPr/>
      <dgm:t>
        <a:bodyPr/>
        <a:lstStyle/>
        <a:p>
          <a:endParaRPr lang="es-ES"/>
        </a:p>
      </dgm:t>
    </dgm:pt>
    <dgm:pt modelId="{45CAB125-FCA6-4F37-A1BD-A7D8C2FFB717}" type="sibTrans" cxnId="{88713DB2-2296-499D-84F9-AA449DA6A558}">
      <dgm:prSet/>
      <dgm:spPr/>
      <dgm:t>
        <a:bodyPr/>
        <a:lstStyle/>
        <a:p>
          <a:endParaRPr lang="es-ES"/>
        </a:p>
      </dgm:t>
    </dgm:pt>
    <dgm:pt modelId="{C2A2FF25-7319-47FC-B06C-0BB856C68428}">
      <dgm:prSet phldrT="[Texto]" custT="1"/>
      <dgm:spPr/>
      <dgm:t>
        <a:bodyPr/>
        <a:lstStyle/>
        <a:p>
          <a:pPr algn="l"/>
          <a:r>
            <a:rPr lang="es-PE" sz="2000" b="0" dirty="0" smtClean="0"/>
            <a:t>se define como el proceso mediante el cual los individuos adquieren conocimientos y la experiencia, de compras y consumo, que aplican en su comportamiento futuro. </a:t>
          </a:r>
          <a:endParaRPr lang="es-ES" sz="2000" dirty="0"/>
        </a:p>
      </dgm:t>
    </dgm:pt>
    <dgm:pt modelId="{ED5F4524-D73D-4E7A-A911-C535D7FC2717}" type="parTrans" cxnId="{34FB2845-6967-4817-B05A-D871BFAFFFD6}">
      <dgm:prSet/>
      <dgm:spPr/>
      <dgm:t>
        <a:bodyPr/>
        <a:lstStyle/>
        <a:p>
          <a:endParaRPr lang="es-ES"/>
        </a:p>
      </dgm:t>
    </dgm:pt>
    <dgm:pt modelId="{5BAB02C7-82AD-440B-A80B-049476F7DB1D}" type="sibTrans" cxnId="{34FB2845-6967-4817-B05A-D871BFAFFFD6}">
      <dgm:prSet/>
      <dgm:spPr/>
      <dgm:t>
        <a:bodyPr/>
        <a:lstStyle/>
        <a:p>
          <a:endParaRPr lang="es-ES"/>
        </a:p>
      </dgm:t>
    </dgm:pt>
    <dgm:pt modelId="{2BFF759A-3E84-43FA-B38C-5DFFE413AE58}">
      <dgm:prSet custT="1"/>
      <dgm:spPr/>
      <dgm:t>
        <a:bodyPr/>
        <a:lstStyle/>
        <a:p>
          <a:pPr algn="ctr"/>
          <a:r>
            <a:rPr lang="es-PE" sz="2400" b="1" u="none" dirty="0" smtClean="0"/>
            <a:t>Teorías del aprendizaje del consumidor</a:t>
          </a:r>
        </a:p>
        <a:p>
          <a:pPr algn="l"/>
          <a:r>
            <a:rPr lang="es-PE" sz="2000" dirty="0" smtClean="0"/>
            <a:t>Si el producto no logra satisfacer </a:t>
          </a:r>
          <a:endParaRPr lang="es-ES" sz="2000" dirty="0" smtClean="0"/>
        </a:p>
        <a:p>
          <a:pPr algn="l"/>
          <a:r>
            <a:rPr lang="es-PE" sz="2000" dirty="0" smtClean="0"/>
            <a:t>el problema la primera vez que </a:t>
          </a:r>
          <a:endParaRPr lang="es-ES" sz="2000" dirty="0" smtClean="0"/>
        </a:p>
        <a:p>
          <a:pPr algn="l"/>
          <a:r>
            <a:rPr lang="es-PE" sz="2000" dirty="0" smtClean="0"/>
            <a:t>consume</a:t>
          </a:r>
          <a:endParaRPr lang="es-ES" sz="2000" dirty="0" smtClean="0"/>
        </a:p>
        <a:p>
          <a:pPr algn="l"/>
          <a:r>
            <a:rPr lang="es-PE" sz="2000" b="0" dirty="0" smtClean="0"/>
            <a:t>lo más probable es que el consumidor no lo vuelva a comprar. </a:t>
          </a:r>
          <a:endParaRPr lang="es-PE" sz="2000" b="1" u="none" dirty="0" smtClean="0"/>
        </a:p>
        <a:p>
          <a:pPr algn="ctr"/>
          <a:r>
            <a:rPr lang="es-PE" sz="2400" b="1" u="none" dirty="0" smtClean="0"/>
            <a:t> </a:t>
          </a:r>
          <a:endParaRPr lang="es-ES" sz="2400" b="1" u="none" dirty="0"/>
        </a:p>
      </dgm:t>
    </dgm:pt>
    <dgm:pt modelId="{BB8B70CD-7407-43D6-97C1-0111375E5833}" type="parTrans" cxnId="{74B73BC8-054B-46E4-A253-FDB898D09022}">
      <dgm:prSet/>
      <dgm:spPr/>
      <dgm:t>
        <a:bodyPr/>
        <a:lstStyle/>
        <a:p>
          <a:endParaRPr lang="es-ES"/>
        </a:p>
      </dgm:t>
    </dgm:pt>
    <dgm:pt modelId="{A7D9ED99-D5B3-4720-ADF3-C17EC233321C}" type="sibTrans" cxnId="{74B73BC8-054B-46E4-A253-FDB898D09022}">
      <dgm:prSet/>
      <dgm:spPr/>
      <dgm:t>
        <a:bodyPr/>
        <a:lstStyle/>
        <a:p>
          <a:endParaRPr lang="es-ES"/>
        </a:p>
      </dgm:t>
    </dgm:pt>
    <dgm:pt modelId="{B8D64643-6890-40FD-ABD0-4A6766E3D196}" type="pres">
      <dgm:prSet presAssocID="{C65A0544-116A-462C-97F8-35FDD93F62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D4B58C3-CEFD-417E-BC73-B1FA3ECF1A4D}" type="pres">
      <dgm:prSet presAssocID="{5F075AD3-F8AA-4BF5-AFBC-66839BF567A3}" presName="node" presStyleLbl="node1" presStyleIdx="0" presStyleCnt="3" custScaleX="172271" custLinFactNeighborX="866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BFC096A-0246-496B-9812-3281641D4814}" type="pres">
      <dgm:prSet presAssocID="{432B1DFC-2B1D-4CBF-A21D-BDE20FA528D3}" presName="sibTrans" presStyleCnt="0"/>
      <dgm:spPr/>
    </dgm:pt>
    <dgm:pt modelId="{B0727A18-53F4-4F0B-8F30-FF4CD7B83BE9}" type="pres">
      <dgm:prSet presAssocID="{B078B043-AC07-40B6-AC53-AE14321A7F69}" presName="node" presStyleLbl="node1" presStyleIdx="1" presStyleCnt="3" custScaleX="197201" custLinFactNeighborX="-4654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C140CC-84E7-4F1E-BCB6-2F16C3AB8617}" type="pres">
      <dgm:prSet presAssocID="{45CAB125-FCA6-4F37-A1BD-A7D8C2FFB717}" presName="sibTrans" presStyleCnt="0"/>
      <dgm:spPr/>
    </dgm:pt>
    <dgm:pt modelId="{FBF6423A-CEA8-4217-9C4A-D2B4BBB0D022}" type="pres">
      <dgm:prSet presAssocID="{2BFF759A-3E84-43FA-B38C-5DFFE413AE58}" presName="node" presStyleLbl="node1" presStyleIdx="2" presStyleCnt="3" custScaleX="163076" custLinFactNeighborX="-251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6CC709-8C8F-4C95-BC93-9F94202FD4C5}" srcId="{C65A0544-116A-462C-97F8-35FDD93F6231}" destId="{5F075AD3-F8AA-4BF5-AFBC-66839BF567A3}" srcOrd="0" destOrd="0" parTransId="{C32E537A-29FB-4C86-A396-C4DFCA82DE3F}" sibTransId="{432B1DFC-2B1D-4CBF-A21D-BDE20FA528D3}"/>
    <dgm:cxn modelId="{E8F8D7B3-7694-403E-8A69-D364AE4766B5}" type="presOf" srcId="{5F075AD3-F8AA-4BF5-AFBC-66839BF567A3}" destId="{BD4B58C3-CEFD-417E-BC73-B1FA3ECF1A4D}" srcOrd="0" destOrd="0" presId="urn:microsoft.com/office/officeart/2005/8/layout/hList6"/>
    <dgm:cxn modelId="{71314D0F-7294-4C63-A27D-3FF8E0FD8689}" type="presOf" srcId="{C65A0544-116A-462C-97F8-35FDD93F6231}" destId="{B8D64643-6890-40FD-ABD0-4A6766E3D196}" srcOrd="0" destOrd="0" presId="urn:microsoft.com/office/officeart/2005/8/layout/hList6"/>
    <dgm:cxn modelId="{C3D1EDB5-D259-4ECF-8354-F5738ED0E4E2}" type="presOf" srcId="{E48D82DF-BF82-40CD-AD34-0FD5478948E8}" destId="{BD4B58C3-CEFD-417E-BC73-B1FA3ECF1A4D}" srcOrd="0" destOrd="1" presId="urn:microsoft.com/office/officeart/2005/8/layout/hList6"/>
    <dgm:cxn modelId="{74B73BC8-054B-46E4-A253-FDB898D09022}" srcId="{C65A0544-116A-462C-97F8-35FDD93F6231}" destId="{2BFF759A-3E84-43FA-B38C-5DFFE413AE58}" srcOrd="2" destOrd="0" parTransId="{BB8B70CD-7407-43D6-97C1-0111375E5833}" sibTransId="{A7D9ED99-D5B3-4720-ADF3-C17EC233321C}"/>
    <dgm:cxn modelId="{34FB2845-6967-4817-B05A-D871BFAFFFD6}" srcId="{B078B043-AC07-40B6-AC53-AE14321A7F69}" destId="{C2A2FF25-7319-47FC-B06C-0BB856C68428}" srcOrd="0" destOrd="0" parTransId="{ED5F4524-D73D-4E7A-A911-C535D7FC2717}" sibTransId="{5BAB02C7-82AD-440B-A80B-049476F7DB1D}"/>
    <dgm:cxn modelId="{10E16C42-62AB-47CF-86C4-80FD253EBB65}" type="presOf" srcId="{2BFF759A-3E84-43FA-B38C-5DFFE413AE58}" destId="{FBF6423A-CEA8-4217-9C4A-D2B4BBB0D022}" srcOrd="0" destOrd="0" presId="urn:microsoft.com/office/officeart/2005/8/layout/hList6"/>
    <dgm:cxn modelId="{88713DB2-2296-499D-84F9-AA449DA6A558}" srcId="{C65A0544-116A-462C-97F8-35FDD93F6231}" destId="{B078B043-AC07-40B6-AC53-AE14321A7F69}" srcOrd="1" destOrd="0" parTransId="{1126A55D-8A14-4CBA-8C47-DD3BA1870FBC}" sibTransId="{45CAB125-FCA6-4F37-A1BD-A7D8C2FFB717}"/>
    <dgm:cxn modelId="{BB271CB1-549E-486B-B24C-870FA1F7F277}" type="presOf" srcId="{B078B043-AC07-40B6-AC53-AE14321A7F69}" destId="{B0727A18-53F4-4F0B-8F30-FF4CD7B83BE9}" srcOrd="0" destOrd="0" presId="urn:microsoft.com/office/officeart/2005/8/layout/hList6"/>
    <dgm:cxn modelId="{D4ACAE8B-6429-41D4-9EA3-AC7CA2CCC05E}" srcId="{5F075AD3-F8AA-4BF5-AFBC-66839BF567A3}" destId="{E48D82DF-BF82-40CD-AD34-0FD5478948E8}" srcOrd="0" destOrd="0" parTransId="{31B7123A-31B3-469A-A59C-170F7B50F6AB}" sibTransId="{3CBCCD6A-195B-404E-84A5-A48DEE4C6850}"/>
    <dgm:cxn modelId="{CFD93473-93C3-422C-BE39-DA45F9FD9108}" type="presOf" srcId="{C2A2FF25-7319-47FC-B06C-0BB856C68428}" destId="{B0727A18-53F4-4F0B-8F30-FF4CD7B83BE9}" srcOrd="0" destOrd="1" presId="urn:microsoft.com/office/officeart/2005/8/layout/hList6"/>
    <dgm:cxn modelId="{ED433C31-2B99-4E3E-8963-F8C18FD2F3C0}" type="presParOf" srcId="{B8D64643-6890-40FD-ABD0-4A6766E3D196}" destId="{BD4B58C3-CEFD-417E-BC73-B1FA3ECF1A4D}" srcOrd="0" destOrd="0" presId="urn:microsoft.com/office/officeart/2005/8/layout/hList6"/>
    <dgm:cxn modelId="{C0B747D9-7D09-4118-8F7E-95642DE08E6E}" type="presParOf" srcId="{B8D64643-6890-40FD-ABD0-4A6766E3D196}" destId="{0BFC096A-0246-496B-9812-3281641D4814}" srcOrd="1" destOrd="0" presId="urn:microsoft.com/office/officeart/2005/8/layout/hList6"/>
    <dgm:cxn modelId="{28FBADD5-F1B8-499B-8823-671FF8D40B4B}" type="presParOf" srcId="{B8D64643-6890-40FD-ABD0-4A6766E3D196}" destId="{B0727A18-53F4-4F0B-8F30-FF4CD7B83BE9}" srcOrd="2" destOrd="0" presId="urn:microsoft.com/office/officeart/2005/8/layout/hList6"/>
    <dgm:cxn modelId="{F3AFA0E9-F0F4-4A88-980A-DBFB232DA517}" type="presParOf" srcId="{B8D64643-6890-40FD-ABD0-4A6766E3D196}" destId="{7FC140CC-84E7-4F1E-BCB6-2F16C3AB8617}" srcOrd="3" destOrd="0" presId="urn:microsoft.com/office/officeart/2005/8/layout/hList6"/>
    <dgm:cxn modelId="{32953DB8-59DD-4AE9-8592-E0A7BA58659D}" type="presParOf" srcId="{B8D64643-6890-40FD-ABD0-4A6766E3D196}" destId="{FBF6423A-CEA8-4217-9C4A-D2B4BBB0D02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5E2CA74-561F-43DC-8624-AAB7C7ACB740}" type="doc">
      <dgm:prSet loTypeId="urn:microsoft.com/office/officeart/2005/8/layout/hProcess3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C36624AE-C798-4C3A-B37A-DEC7FBD18443}">
      <dgm:prSet phldrT="[Texto]" custT="1"/>
      <dgm:spPr/>
      <dgm:t>
        <a:bodyPr/>
        <a:lstStyle/>
        <a:p>
          <a:r>
            <a:rPr lang="es-ES" sz="2000" dirty="0" smtClean="0"/>
            <a:t>Hoy en día vivimos inmersos en un mundo consumista que a toda hora y en todo lugar nos bombardea con publicidad</a:t>
          </a:r>
          <a:endParaRPr lang="es-ES" sz="2000" dirty="0"/>
        </a:p>
      </dgm:t>
    </dgm:pt>
    <dgm:pt modelId="{CCE9DBB5-EF76-4F43-9814-9E07E30E4AB3}" type="sibTrans" cxnId="{42339CC4-3441-4E9F-AEEC-99DEAA2680B2}">
      <dgm:prSet/>
      <dgm:spPr/>
      <dgm:t>
        <a:bodyPr/>
        <a:lstStyle/>
        <a:p>
          <a:endParaRPr lang="es-PE"/>
        </a:p>
      </dgm:t>
    </dgm:pt>
    <dgm:pt modelId="{220A88FE-505E-436B-AA69-8C8B338821EB}" type="parTrans" cxnId="{42339CC4-3441-4E9F-AEEC-99DEAA2680B2}">
      <dgm:prSet/>
      <dgm:spPr/>
      <dgm:t>
        <a:bodyPr/>
        <a:lstStyle/>
        <a:p>
          <a:endParaRPr lang="es-PE"/>
        </a:p>
      </dgm:t>
    </dgm:pt>
    <dgm:pt modelId="{2D8A5298-7E8D-4FF6-98B7-00E01603A2CF}">
      <dgm:prSet phldrT="[Texto]" custT="1"/>
      <dgm:spPr/>
      <dgm:t>
        <a:bodyPr/>
        <a:lstStyle/>
        <a:p>
          <a:r>
            <a:rPr lang="es-ES" sz="2000" dirty="0" smtClean="0"/>
            <a:t>para que la publicidad tenga éxito y persuada a los consumidores es necesaria la inserción de mercadólogos en las empresas</a:t>
          </a:r>
          <a:endParaRPr lang="es-ES" sz="2000" dirty="0"/>
        </a:p>
      </dgm:t>
    </dgm:pt>
    <dgm:pt modelId="{DBEF74EC-E408-4938-AFE5-289229C23141}" type="sibTrans" cxnId="{A68C339F-A3FF-4DBF-A16A-539A386BD6D0}">
      <dgm:prSet/>
      <dgm:spPr/>
      <dgm:t>
        <a:bodyPr/>
        <a:lstStyle/>
        <a:p>
          <a:endParaRPr lang="es-PE"/>
        </a:p>
      </dgm:t>
    </dgm:pt>
    <dgm:pt modelId="{BF88AFC3-EE47-45F3-96BA-5B66F329B061}" type="parTrans" cxnId="{A68C339F-A3FF-4DBF-A16A-539A386BD6D0}">
      <dgm:prSet/>
      <dgm:spPr/>
      <dgm:t>
        <a:bodyPr/>
        <a:lstStyle/>
        <a:p>
          <a:endParaRPr lang="es-PE"/>
        </a:p>
      </dgm:t>
    </dgm:pt>
    <dgm:pt modelId="{EB3B89CC-B8DB-4F28-B546-F132D5DDEA58}">
      <dgm:prSet phldrT="[Texto]" custT="1"/>
      <dgm:spPr/>
      <dgm:t>
        <a:bodyPr/>
        <a:lstStyle/>
        <a:p>
          <a:r>
            <a:rPr lang="es-ES" sz="2000" dirty="0" smtClean="0"/>
            <a:t>Nosotros</a:t>
          </a:r>
          <a:endParaRPr lang="es-PE" sz="2000" dirty="0" smtClean="0"/>
        </a:p>
        <a:p>
          <a:r>
            <a:rPr lang="es-ES" sz="2000" dirty="0" smtClean="0"/>
            <a:t>algunas veces será necesario abarcar el campo de la mercadotecnia para satisfacer las necesidades del cliente y lograr que éstas tengan éxito.</a:t>
          </a:r>
          <a:endParaRPr lang="es-ES" sz="2000" dirty="0"/>
        </a:p>
      </dgm:t>
    </dgm:pt>
    <dgm:pt modelId="{25C4FF4E-8078-499F-BF51-162E0B0B6BDB}" type="sibTrans" cxnId="{BA2D68BA-A4A6-4314-9069-E81A178946D9}">
      <dgm:prSet/>
      <dgm:spPr/>
      <dgm:t>
        <a:bodyPr/>
        <a:lstStyle/>
        <a:p>
          <a:endParaRPr lang="es-PE"/>
        </a:p>
      </dgm:t>
    </dgm:pt>
    <dgm:pt modelId="{4478B57F-0E69-4592-BA55-763BA96ED07C}" type="parTrans" cxnId="{BA2D68BA-A4A6-4314-9069-E81A178946D9}">
      <dgm:prSet/>
      <dgm:spPr/>
      <dgm:t>
        <a:bodyPr/>
        <a:lstStyle/>
        <a:p>
          <a:endParaRPr lang="es-PE"/>
        </a:p>
      </dgm:t>
    </dgm:pt>
    <dgm:pt modelId="{523F95E1-B248-4136-9F60-4656B9D1F1CC}" type="pres">
      <dgm:prSet presAssocID="{E5E2CA74-561F-43DC-8624-AAB7C7ACB7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E9526D0-60F4-4C65-9236-A5275A7811A5}" type="pres">
      <dgm:prSet presAssocID="{E5E2CA74-561F-43DC-8624-AAB7C7ACB740}" presName="dummy" presStyleCnt="0"/>
      <dgm:spPr/>
    </dgm:pt>
    <dgm:pt modelId="{1EC9ECC4-AAF9-4B67-B367-D426697E60A4}" type="pres">
      <dgm:prSet presAssocID="{E5E2CA74-561F-43DC-8624-AAB7C7ACB740}" presName="linH" presStyleCnt="0"/>
      <dgm:spPr/>
    </dgm:pt>
    <dgm:pt modelId="{4B188789-E768-4869-91AF-4F7D7F5E7664}" type="pres">
      <dgm:prSet presAssocID="{E5E2CA74-561F-43DC-8624-AAB7C7ACB740}" presName="padding1" presStyleCnt="0"/>
      <dgm:spPr/>
    </dgm:pt>
    <dgm:pt modelId="{1947798C-061E-4C48-81BE-79D816729A19}" type="pres">
      <dgm:prSet presAssocID="{C36624AE-C798-4C3A-B37A-DEC7FBD18443}" presName="linV" presStyleCnt="0"/>
      <dgm:spPr/>
    </dgm:pt>
    <dgm:pt modelId="{2DA05643-534F-498F-8DCF-9AB7B14E2698}" type="pres">
      <dgm:prSet presAssocID="{C36624AE-C798-4C3A-B37A-DEC7FBD18443}" presName="spVertical1" presStyleCnt="0"/>
      <dgm:spPr/>
    </dgm:pt>
    <dgm:pt modelId="{12E6E3F5-D6A4-46A1-BD51-11BAB2A3E0D8}" type="pres">
      <dgm:prSet presAssocID="{C36624AE-C798-4C3A-B37A-DEC7FBD18443}" presName="parTx" presStyleLbl="revTx" presStyleIdx="0" presStyleCnt="3" custScaleY="226582" custLinFactY="12141" custLinFactNeighborX="-704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05227CE-0588-4874-A6A1-8D2636E96110}" type="pres">
      <dgm:prSet presAssocID="{C36624AE-C798-4C3A-B37A-DEC7FBD18443}" presName="spVertical2" presStyleCnt="0"/>
      <dgm:spPr/>
    </dgm:pt>
    <dgm:pt modelId="{1D2D4486-74E6-407A-B177-2B09B541A07B}" type="pres">
      <dgm:prSet presAssocID="{C36624AE-C798-4C3A-B37A-DEC7FBD18443}" presName="spVertical3" presStyleCnt="0"/>
      <dgm:spPr/>
    </dgm:pt>
    <dgm:pt modelId="{E2345BD6-A3CA-441D-9263-142402123D74}" type="pres">
      <dgm:prSet presAssocID="{CCE9DBB5-EF76-4F43-9814-9E07E30E4AB3}" presName="space" presStyleCnt="0"/>
      <dgm:spPr/>
    </dgm:pt>
    <dgm:pt modelId="{E5CF1542-318A-4D3C-9542-294FDD3DB96B}" type="pres">
      <dgm:prSet presAssocID="{2D8A5298-7E8D-4FF6-98B7-00E01603A2CF}" presName="linV" presStyleCnt="0"/>
      <dgm:spPr/>
    </dgm:pt>
    <dgm:pt modelId="{7BF932B0-D71B-438C-8BDE-9B7C94AFCA94}" type="pres">
      <dgm:prSet presAssocID="{2D8A5298-7E8D-4FF6-98B7-00E01603A2CF}" presName="spVertical1" presStyleCnt="0"/>
      <dgm:spPr/>
    </dgm:pt>
    <dgm:pt modelId="{5365B999-3142-4359-B5EB-DADC53D75598}" type="pres">
      <dgm:prSet presAssocID="{2D8A5298-7E8D-4FF6-98B7-00E01603A2CF}" presName="parTx" presStyleLbl="revTx" presStyleIdx="1" presStyleCnt="3" custScaleY="188229" custLinFactY="16417" custLinFactNeighborX="-1460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EF2408-B0AE-489C-9B44-B779F97D95F8}" type="pres">
      <dgm:prSet presAssocID="{2D8A5298-7E8D-4FF6-98B7-00E01603A2CF}" presName="spVertical2" presStyleCnt="0"/>
      <dgm:spPr/>
    </dgm:pt>
    <dgm:pt modelId="{4A28166C-0B77-4325-A349-77873F554466}" type="pres">
      <dgm:prSet presAssocID="{2D8A5298-7E8D-4FF6-98B7-00E01603A2CF}" presName="spVertical3" presStyleCnt="0"/>
      <dgm:spPr/>
    </dgm:pt>
    <dgm:pt modelId="{C60AFB9E-84D5-4DAA-B978-A02A456977D7}" type="pres">
      <dgm:prSet presAssocID="{DBEF74EC-E408-4938-AFE5-289229C23141}" presName="space" presStyleCnt="0"/>
      <dgm:spPr/>
    </dgm:pt>
    <dgm:pt modelId="{FAD7CCE0-33F9-4DA7-BBB8-103A1A0EA330}" type="pres">
      <dgm:prSet presAssocID="{EB3B89CC-B8DB-4F28-B546-F132D5DDEA58}" presName="linV" presStyleCnt="0"/>
      <dgm:spPr/>
    </dgm:pt>
    <dgm:pt modelId="{6AADDF2B-DB24-4B90-8683-E326D9DFC307}" type="pres">
      <dgm:prSet presAssocID="{EB3B89CC-B8DB-4F28-B546-F132D5DDEA58}" presName="spVertical1" presStyleCnt="0"/>
      <dgm:spPr/>
    </dgm:pt>
    <dgm:pt modelId="{8A1399EA-067A-4247-9128-A0B941774EEF}" type="pres">
      <dgm:prSet presAssocID="{EB3B89CC-B8DB-4F28-B546-F132D5DDEA58}" presName="parTx" presStyleLbl="revTx" presStyleIdx="2" presStyleCnt="3" custScaleY="217988" custLinFactY="4072" custLinFactNeighborX="-1214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5751C9-8935-4C10-998E-B1BEEEE55AB0}" type="pres">
      <dgm:prSet presAssocID="{EB3B89CC-B8DB-4F28-B546-F132D5DDEA58}" presName="spVertical2" presStyleCnt="0"/>
      <dgm:spPr/>
    </dgm:pt>
    <dgm:pt modelId="{DF638DFD-AE3F-4C90-95D0-1A971E192719}" type="pres">
      <dgm:prSet presAssocID="{EB3B89CC-B8DB-4F28-B546-F132D5DDEA58}" presName="spVertical3" presStyleCnt="0"/>
      <dgm:spPr/>
    </dgm:pt>
    <dgm:pt modelId="{D8BC4D8F-D5DA-408E-8ECD-54515603CC8C}" type="pres">
      <dgm:prSet presAssocID="{E5E2CA74-561F-43DC-8624-AAB7C7ACB740}" presName="padding2" presStyleCnt="0"/>
      <dgm:spPr/>
    </dgm:pt>
    <dgm:pt modelId="{BD46884B-4D48-4E01-9EBE-4A84E9AB6353}" type="pres">
      <dgm:prSet presAssocID="{E5E2CA74-561F-43DC-8624-AAB7C7ACB740}" presName="negArrow" presStyleCnt="0"/>
      <dgm:spPr/>
    </dgm:pt>
    <dgm:pt modelId="{C1BE6E97-7DBD-4DD6-8451-78FD66D294D6}" type="pres">
      <dgm:prSet presAssocID="{E5E2CA74-561F-43DC-8624-AAB7C7ACB740}" presName="backgroundArrow" presStyleLbl="node1" presStyleIdx="0" presStyleCnt="1" custScaleY="212774"/>
      <dgm:spPr/>
    </dgm:pt>
  </dgm:ptLst>
  <dgm:cxnLst>
    <dgm:cxn modelId="{BA2D68BA-A4A6-4314-9069-E81A178946D9}" srcId="{E5E2CA74-561F-43DC-8624-AAB7C7ACB740}" destId="{EB3B89CC-B8DB-4F28-B546-F132D5DDEA58}" srcOrd="2" destOrd="0" parTransId="{4478B57F-0E69-4592-BA55-763BA96ED07C}" sibTransId="{25C4FF4E-8078-499F-BF51-162E0B0B6BDB}"/>
    <dgm:cxn modelId="{992B98C9-8895-4767-B200-8D56F58DA7B1}" type="presOf" srcId="{EB3B89CC-B8DB-4F28-B546-F132D5DDEA58}" destId="{8A1399EA-067A-4247-9128-A0B941774EEF}" srcOrd="0" destOrd="0" presId="urn:microsoft.com/office/officeart/2005/8/layout/hProcess3"/>
    <dgm:cxn modelId="{8EEDB457-AC36-42B1-9DA1-5A5E64730BBC}" type="presOf" srcId="{C36624AE-C798-4C3A-B37A-DEC7FBD18443}" destId="{12E6E3F5-D6A4-46A1-BD51-11BAB2A3E0D8}" srcOrd="0" destOrd="0" presId="urn:microsoft.com/office/officeart/2005/8/layout/hProcess3"/>
    <dgm:cxn modelId="{5A8DE9D4-561B-4A29-8253-C4344F028773}" type="presOf" srcId="{E5E2CA74-561F-43DC-8624-AAB7C7ACB740}" destId="{523F95E1-B248-4136-9F60-4656B9D1F1CC}" srcOrd="0" destOrd="0" presId="urn:microsoft.com/office/officeart/2005/8/layout/hProcess3"/>
    <dgm:cxn modelId="{A68C339F-A3FF-4DBF-A16A-539A386BD6D0}" srcId="{E5E2CA74-561F-43DC-8624-AAB7C7ACB740}" destId="{2D8A5298-7E8D-4FF6-98B7-00E01603A2CF}" srcOrd="1" destOrd="0" parTransId="{BF88AFC3-EE47-45F3-96BA-5B66F329B061}" sibTransId="{DBEF74EC-E408-4938-AFE5-289229C23141}"/>
    <dgm:cxn modelId="{42339CC4-3441-4E9F-AEEC-99DEAA2680B2}" srcId="{E5E2CA74-561F-43DC-8624-AAB7C7ACB740}" destId="{C36624AE-C798-4C3A-B37A-DEC7FBD18443}" srcOrd="0" destOrd="0" parTransId="{220A88FE-505E-436B-AA69-8C8B338821EB}" sibTransId="{CCE9DBB5-EF76-4F43-9814-9E07E30E4AB3}"/>
    <dgm:cxn modelId="{95D5BDC5-3F10-4DC9-8931-997AB3F88661}" type="presOf" srcId="{2D8A5298-7E8D-4FF6-98B7-00E01603A2CF}" destId="{5365B999-3142-4359-B5EB-DADC53D75598}" srcOrd="0" destOrd="0" presId="urn:microsoft.com/office/officeart/2005/8/layout/hProcess3"/>
    <dgm:cxn modelId="{3AB2183C-37C2-46B0-82F9-0DFF1D02BBC6}" type="presParOf" srcId="{523F95E1-B248-4136-9F60-4656B9D1F1CC}" destId="{FE9526D0-60F4-4C65-9236-A5275A7811A5}" srcOrd="0" destOrd="0" presId="urn:microsoft.com/office/officeart/2005/8/layout/hProcess3"/>
    <dgm:cxn modelId="{BA8CDE60-630C-4DFF-BFD1-C24E9041FE90}" type="presParOf" srcId="{523F95E1-B248-4136-9F60-4656B9D1F1CC}" destId="{1EC9ECC4-AAF9-4B67-B367-D426697E60A4}" srcOrd="1" destOrd="0" presId="urn:microsoft.com/office/officeart/2005/8/layout/hProcess3"/>
    <dgm:cxn modelId="{962F6538-4DCD-4E42-8C36-C2F9FF5FB695}" type="presParOf" srcId="{1EC9ECC4-AAF9-4B67-B367-D426697E60A4}" destId="{4B188789-E768-4869-91AF-4F7D7F5E7664}" srcOrd="0" destOrd="0" presId="urn:microsoft.com/office/officeart/2005/8/layout/hProcess3"/>
    <dgm:cxn modelId="{7D2DA1EA-A390-407F-B12F-106E54D03DF6}" type="presParOf" srcId="{1EC9ECC4-AAF9-4B67-B367-D426697E60A4}" destId="{1947798C-061E-4C48-81BE-79D816729A19}" srcOrd="1" destOrd="0" presId="urn:microsoft.com/office/officeart/2005/8/layout/hProcess3"/>
    <dgm:cxn modelId="{2F55C1E8-81D8-4A23-9E6D-A960772A453F}" type="presParOf" srcId="{1947798C-061E-4C48-81BE-79D816729A19}" destId="{2DA05643-534F-498F-8DCF-9AB7B14E2698}" srcOrd="0" destOrd="0" presId="urn:microsoft.com/office/officeart/2005/8/layout/hProcess3"/>
    <dgm:cxn modelId="{DD8F1ACD-FBC1-4010-989B-320941E8212A}" type="presParOf" srcId="{1947798C-061E-4C48-81BE-79D816729A19}" destId="{12E6E3F5-D6A4-46A1-BD51-11BAB2A3E0D8}" srcOrd="1" destOrd="0" presId="urn:microsoft.com/office/officeart/2005/8/layout/hProcess3"/>
    <dgm:cxn modelId="{9555BCA1-85DF-4159-BF37-06B18977A551}" type="presParOf" srcId="{1947798C-061E-4C48-81BE-79D816729A19}" destId="{705227CE-0588-4874-A6A1-8D2636E96110}" srcOrd="2" destOrd="0" presId="urn:microsoft.com/office/officeart/2005/8/layout/hProcess3"/>
    <dgm:cxn modelId="{9926BD36-C832-44AB-9BE2-ABDE5660D852}" type="presParOf" srcId="{1947798C-061E-4C48-81BE-79D816729A19}" destId="{1D2D4486-74E6-407A-B177-2B09B541A07B}" srcOrd="3" destOrd="0" presId="urn:microsoft.com/office/officeart/2005/8/layout/hProcess3"/>
    <dgm:cxn modelId="{04EE28EF-C1B7-40CE-8CB0-29FFC6EC4F66}" type="presParOf" srcId="{1EC9ECC4-AAF9-4B67-B367-D426697E60A4}" destId="{E2345BD6-A3CA-441D-9263-142402123D74}" srcOrd="2" destOrd="0" presId="urn:microsoft.com/office/officeart/2005/8/layout/hProcess3"/>
    <dgm:cxn modelId="{FBAFB32D-A0D2-4491-ADC1-DB2B10822762}" type="presParOf" srcId="{1EC9ECC4-AAF9-4B67-B367-D426697E60A4}" destId="{E5CF1542-318A-4D3C-9542-294FDD3DB96B}" srcOrd="3" destOrd="0" presId="urn:microsoft.com/office/officeart/2005/8/layout/hProcess3"/>
    <dgm:cxn modelId="{ACF60C33-CA0E-43FF-82E6-7A68C9C7940F}" type="presParOf" srcId="{E5CF1542-318A-4D3C-9542-294FDD3DB96B}" destId="{7BF932B0-D71B-438C-8BDE-9B7C94AFCA94}" srcOrd="0" destOrd="0" presId="urn:microsoft.com/office/officeart/2005/8/layout/hProcess3"/>
    <dgm:cxn modelId="{E3E8A185-2B39-40B5-8DCA-C962EA12EFD2}" type="presParOf" srcId="{E5CF1542-318A-4D3C-9542-294FDD3DB96B}" destId="{5365B999-3142-4359-B5EB-DADC53D75598}" srcOrd="1" destOrd="0" presId="urn:microsoft.com/office/officeart/2005/8/layout/hProcess3"/>
    <dgm:cxn modelId="{EA952E64-BE98-4200-985C-4E2AFB011B53}" type="presParOf" srcId="{E5CF1542-318A-4D3C-9542-294FDD3DB96B}" destId="{B8EF2408-B0AE-489C-9B44-B779F97D95F8}" srcOrd="2" destOrd="0" presId="urn:microsoft.com/office/officeart/2005/8/layout/hProcess3"/>
    <dgm:cxn modelId="{26851E2A-18E9-4DB3-B289-1CDB584FA2A6}" type="presParOf" srcId="{E5CF1542-318A-4D3C-9542-294FDD3DB96B}" destId="{4A28166C-0B77-4325-A349-77873F554466}" srcOrd="3" destOrd="0" presId="urn:microsoft.com/office/officeart/2005/8/layout/hProcess3"/>
    <dgm:cxn modelId="{4DDB1DA6-8588-4E08-9016-240E8D5B9BF7}" type="presParOf" srcId="{1EC9ECC4-AAF9-4B67-B367-D426697E60A4}" destId="{C60AFB9E-84D5-4DAA-B978-A02A456977D7}" srcOrd="4" destOrd="0" presId="urn:microsoft.com/office/officeart/2005/8/layout/hProcess3"/>
    <dgm:cxn modelId="{1048AC36-C759-47D2-8CF9-5174F1CECC07}" type="presParOf" srcId="{1EC9ECC4-AAF9-4B67-B367-D426697E60A4}" destId="{FAD7CCE0-33F9-4DA7-BBB8-103A1A0EA330}" srcOrd="5" destOrd="0" presId="urn:microsoft.com/office/officeart/2005/8/layout/hProcess3"/>
    <dgm:cxn modelId="{9C08827D-287A-409A-8F50-71E71E69ECEB}" type="presParOf" srcId="{FAD7CCE0-33F9-4DA7-BBB8-103A1A0EA330}" destId="{6AADDF2B-DB24-4B90-8683-E326D9DFC307}" srcOrd="0" destOrd="0" presId="urn:microsoft.com/office/officeart/2005/8/layout/hProcess3"/>
    <dgm:cxn modelId="{989A14EF-0239-4579-B5CB-5933EC5B3D93}" type="presParOf" srcId="{FAD7CCE0-33F9-4DA7-BBB8-103A1A0EA330}" destId="{8A1399EA-067A-4247-9128-A0B941774EEF}" srcOrd="1" destOrd="0" presId="urn:microsoft.com/office/officeart/2005/8/layout/hProcess3"/>
    <dgm:cxn modelId="{A9CBCD95-4FC2-4541-9B4F-3206DE657475}" type="presParOf" srcId="{FAD7CCE0-33F9-4DA7-BBB8-103A1A0EA330}" destId="{905751C9-8935-4C10-998E-B1BEEEE55AB0}" srcOrd="2" destOrd="0" presId="urn:microsoft.com/office/officeart/2005/8/layout/hProcess3"/>
    <dgm:cxn modelId="{CA684E9A-4F89-4E6F-BD28-884B6B3D2773}" type="presParOf" srcId="{FAD7CCE0-33F9-4DA7-BBB8-103A1A0EA330}" destId="{DF638DFD-AE3F-4C90-95D0-1A971E192719}" srcOrd="3" destOrd="0" presId="urn:microsoft.com/office/officeart/2005/8/layout/hProcess3"/>
    <dgm:cxn modelId="{DF114AD8-6C66-4AE8-B4E0-DE4C65D08C36}" type="presParOf" srcId="{1EC9ECC4-AAF9-4B67-B367-D426697E60A4}" destId="{D8BC4D8F-D5DA-408E-8ECD-54515603CC8C}" srcOrd="6" destOrd="0" presId="urn:microsoft.com/office/officeart/2005/8/layout/hProcess3"/>
    <dgm:cxn modelId="{EE9FC150-FCFE-4812-BC28-2F27B9C2F482}" type="presParOf" srcId="{1EC9ECC4-AAF9-4B67-B367-D426697E60A4}" destId="{BD46884B-4D48-4E01-9EBE-4A84E9AB6353}" srcOrd="7" destOrd="0" presId="urn:microsoft.com/office/officeart/2005/8/layout/hProcess3"/>
    <dgm:cxn modelId="{0C506123-5F6B-4EC4-AA0B-8AC84973C189}" type="presParOf" srcId="{1EC9ECC4-AAF9-4B67-B367-D426697E60A4}" destId="{C1BE6E97-7DBD-4DD6-8451-78FD66D294D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76A6961-1531-4370-827F-7260649529A3}" type="doc">
      <dgm:prSet loTypeId="urn:microsoft.com/office/officeart/2005/8/layout/lProcess3" loCatId="process" qsTypeId="urn:microsoft.com/office/officeart/2005/8/quickstyle/simple4" qsCatId="simple" csTypeId="urn:microsoft.com/office/officeart/2005/8/colors/colorful1#11" csCatId="colorful" phldr="1"/>
      <dgm:spPr/>
      <dgm:t>
        <a:bodyPr/>
        <a:lstStyle/>
        <a:p>
          <a:endParaRPr lang="es-ES"/>
        </a:p>
      </dgm:t>
    </dgm:pt>
    <dgm:pt modelId="{C3FEFD85-BA8C-4391-941D-18E1D15284A5}">
      <dgm:prSet phldrT="[Texto]" custT="1"/>
      <dgm:spPr/>
      <dgm:t>
        <a:bodyPr/>
        <a:lstStyle/>
        <a:p>
          <a:r>
            <a:rPr lang="es-ES" sz="2400" b="1" u="sng" dirty="0" smtClean="0"/>
            <a:t>Selección perceptual</a:t>
          </a:r>
          <a:endParaRPr lang="es-ES" sz="2400" dirty="0"/>
        </a:p>
      </dgm:t>
    </dgm:pt>
    <dgm:pt modelId="{0C3FB56D-F7F0-4F6C-930A-A4D3911ACE0E}" type="parTrans" cxnId="{07EEFCBA-8138-46C0-98CC-8234B446A111}">
      <dgm:prSet/>
      <dgm:spPr/>
      <dgm:t>
        <a:bodyPr/>
        <a:lstStyle/>
        <a:p>
          <a:endParaRPr lang="es-ES"/>
        </a:p>
      </dgm:t>
    </dgm:pt>
    <dgm:pt modelId="{28A4125B-A714-48DB-BE37-DE4603C17582}" type="sibTrans" cxnId="{07EEFCBA-8138-46C0-98CC-8234B446A111}">
      <dgm:prSet/>
      <dgm:spPr/>
      <dgm:t>
        <a:bodyPr/>
        <a:lstStyle/>
        <a:p>
          <a:endParaRPr lang="es-ES"/>
        </a:p>
      </dgm:t>
    </dgm:pt>
    <dgm:pt modelId="{4019E656-79E7-4C06-9658-8D376A6A7217}">
      <dgm:prSet phldrT="[Texto]" custT="1"/>
      <dgm:spPr/>
      <dgm:t>
        <a:bodyPr/>
        <a:lstStyle/>
        <a:p>
          <a:r>
            <a:rPr lang="es-ES" sz="2000" dirty="0" smtClean="0"/>
            <a:t>Un individuo puede mirar ciertas cosas, ignorar otras y dar la espalda al resto.</a:t>
          </a:r>
          <a:endParaRPr lang="es-ES" sz="2000" dirty="0"/>
        </a:p>
      </dgm:t>
    </dgm:pt>
    <dgm:pt modelId="{9ECA5FC5-FC56-46DB-A0D4-EA09484DA173}" type="parTrans" cxnId="{C71217D2-373E-42ED-B384-DC1B1EF9C267}">
      <dgm:prSet/>
      <dgm:spPr/>
      <dgm:t>
        <a:bodyPr/>
        <a:lstStyle/>
        <a:p>
          <a:endParaRPr lang="es-ES"/>
        </a:p>
      </dgm:t>
    </dgm:pt>
    <dgm:pt modelId="{C642806D-C828-4C64-993A-C9AA790562F1}" type="sibTrans" cxnId="{C71217D2-373E-42ED-B384-DC1B1EF9C267}">
      <dgm:prSet/>
      <dgm:spPr/>
      <dgm:t>
        <a:bodyPr/>
        <a:lstStyle/>
        <a:p>
          <a:endParaRPr lang="es-ES"/>
        </a:p>
      </dgm:t>
    </dgm:pt>
    <dgm:pt modelId="{9C0AEF0A-B0F7-4C9C-B23E-1C37555A7892}">
      <dgm:prSet phldrT="[Texto]" custT="1"/>
      <dgm:spPr/>
      <dgm:t>
        <a:bodyPr/>
        <a:lstStyle/>
        <a:p>
          <a:r>
            <a:rPr lang="es-ES" sz="2400" b="1" u="sng" dirty="0" smtClean="0"/>
            <a:t>Naturaleza de los estímulos</a:t>
          </a:r>
          <a:endParaRPr lang="es-ES" sz="2400" dirty="0"/>
        </a:p>
      </dgm:t>
    </dgm:pt>
    <dgm:pt modelId="{89C97317-D027-48A0-92E0-538ABFE338F0}" type="parTrans" cxnId="{5564CC8C-1F42-4FCD-978E-8A0A576E009D}">
      <dgm:prSet/>
      <dgm:spPr/>
      <dgm:t>
        <a:bodyPr/>
        <a:lstStyle/>
        <a:p>
          <a:endParaRPr lang="es-ES"/>
        </a:p>
      </dgm:t>
    </dgm:pt>
    <dgm:pt modelId="{665301A3-3ABA-4066-A262-C8F85F2D6A92}" type="sibTrans" cxnId="{5564CC8C-1F42-4FCD-978E-8A0A576E009D}">
      <dgm:prSet/>
      <dgm:spPr/>
      <dgm:t>
        <a:bodyPr/>
        <a:lstStyle/>
        <a:p>
          <a:endParaRPr lang="es-ES"/>
        </a:p>
      </dgm:t>
    </dgm:pt>
    <dgm:pt modelId="{1425A447-5DC3-4FAE-9B7B-652BF2396791}">
      <dgm:prSet phldrT="[Texto]" custT="1"/>
      <dgm:spPr/>
      <dgm:t>
        <a:bodyPr/>
        <a:lstStyle/>
        <a:p>
          <a:r>
            <a:rPr lang="es-ES" sz="2400" b="1" u="sng" dirty="0" smtClean="0"/>
            <a:t>Expectativas</a:t>
          </a:r>
          <a:endParaRPr lang="es-ES" sz="2400" dirty="0"/>
        </a:p>
      </dgm:t>
    </dgm:pt>
    <dgm:pt modelId="{F4052746-54F4-4066-B667-29439204D7AE}" type="parTrans" cxnId="{1275BB7E-BA7A-4042-BD24-F9AF1816347A}">
      <dgm:prSet/>
      <dgm:spPr/>
      <dgm:t>
        <a:bodyPr/>
        <a:lstStyle/>
        <a:p>
          <a:endParaRPr lang="es-ES"/>
        </a:p>
      </dgm:t>
    </dgm:pt>
    <dgm:pt modelId="{02B9E3E8-6762-48DD-8701-D491CC44286E}" type="sibTrans" cxnId="{1275BB7E-BA7A-4042-BD24-F9AF1816347A}">
      <dgm:prSet/>
      <dgm:spPr/>
      <dgm:t>
        <a:bodyPr/>
        <a:lstStyle/>
        <a:p>
          <a:endParaRPr lang="es-ES"/>
        </a:p>
      </dgm:t>
    </dgm:pt>
    <dgm:pt modelId="{5DFCD8C3-99E0-4B23-A39C-AA48BC11A3E9}">
      <dgm:prSet phldrT="[Texto]" custT="1"/>
      <dgm:spPr/>
      <dgm:t>
        <a:bodyPr/>
        <a:lstStyle/>
        <a:p>
          <a:r>
            <a:rPr lang="es-ES" sz="2000" dirty="0" smtClean="0"/>
            <a:t>Los espectadores ven lo que esperan ver, y esto por lo general se basa en la familiaridad.</a:t>
          </a:r>
          <a:endParaRPr lang="es-PE" sz="2000" dirty="0" smtClean="0"/>
        </a:p>
      </dgm:t>
    </dgm:pt>
    <dgm:pt modelId="{0CEAC38A-5B98-41C5-84A6-BDDA785C2BEE}" type="parTrans" cxnId="{1D02C1B6-890A-4323-9CFE-3E511D4BF2E9}">
      <dgm:prSet/>
      <dgm:spPr/>
      <dgm:t>
        <a:bodyPr/>
        <a:lstStyle/>
        <a:p>
          <a:endParaRPr lang="es-ES"/>
        </a:p>
      </dgm:t>
    </dgm:pt>
    <dgm:pt modelId="{EE5123CF-5540-456F-B826-848701AFC9BC}" type="sibTrans" cxnId="{1D02C1B6-890A-4323-9CFE-3E511D4BF2E9}">
      <dgm:prSet/>
      <dgm:spPr/>
      <dgm:t>
        <a:bodyPr/>
        <a:lstStyle/>
        <a:p>
          <a:endParaRPr lang="es-ES"/>
        </a:p>
      </dgm:t>
    </dgm:pt>
    <dgm:pt modelId="{AF2FC140-0FCC-45E1-8D39-57C24FDAA7B4}">
      <dgm:prSet custT="1"/>
      <dgm:spPr/>
      <dgm:t>
        <a:bodyPr/>
        <a:lstStyle/>
        <a:p>
          <a:r>
            <a:rPr lang="es-ES" sz="2000" dirty="0" smtClean="0"/>
            <a:t>El contraste es uno de los atributos que más atraen la atención hacia un estímulo.</a:t>
          </a:r>
          <a:endParaRPr lang="es-PE" sz="2000" dirty="0"/>
        </a:p>
      </dgm:t>
    </dgm:pt>
    <dgm:pt modelId="{4AF4D5DD-EBE1-4092-A856-01F48252D9A3}" type="parTrans" cxnId="{01F5AF9B-D982-4839-A449-39F46EF0FDE3}">
      <dgm:prSet/>
      <dgm:spPr/>
      <dgm:t>
        <a:bodyPr/>
        <a:lstStyle/>
        <a:p>
          <a:endParaRPr lang="es-PE"/>
        </a:p>
      </dgm:t>
    </dgm:pt>
    <dgm:pt modelId="{D51B8C42-E65B-4213-ABB5-4154011C9CFE}" type="sibTrans" cxnId="{01F5AF9B-D982-4839-A449-39F46EF0FDE3}">
      <dgm:prSet/>
      <dgm:spPr/>
      <dgm:t>
        <a:bodyPr/>
        <a:lstStyle/>
        <a:p>
          <a:endParaRPr lang="es-PE"/>
        </a:p>
      </dgm:t>
    </dgm:pt>
    <dgm:pt modelId="{138256EA-8C30-4881-8AF7-1B9A4BFD95BD}" type="pres">
      <dgm:prSet presAssocID="{D76A6961-1531-4370-827F-7260649529A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5E12A683-3CEC-4B3F-B82B-B4D1E76601EF}" type="pres">
      <dgm:prSet presAssocID="{C3FEFD85-BA8C-4391-941D-18E1D15284A5}" presName="horFlow" presStyleCnt="0"/>
      <dgm:spPr/>
      <dgm:t>
        <a:bodyPr/>
        <a:lstStyle/>
        <a:p>
          <a:endParaRPr lang="es-PE"/>
        </a:p>
      </dgm:t>
    </dgm:pt>
    <dgm:pt modelId="{DB4137E6-7280-4D3A-AB20-943B23E0511A}" type="pres">
      <dgm:prSet presAssocID="{C3FEFD85-BA8C-4391-941D-18E1D15284A5}" presName="bigChev" presStyleLbl="node1" presStyleIdx="0" presStyleCnt="3" custScaleX="94018" custLinFactNeighborX="-912" custLinFactNeighborY="-4133"/>
      <dgm:spPr/>
      <dgm:t>
        <a:bodyPr/>
        <a:lstStyle/>
        <a:p>
          <a:endParaRPr lang="es-PE"/>
        </a:p>
      </dgm:t>
    </dgm:pt>
    <dgm:pt modelId="{00EC9D23-B8E3-4536-8DF8-168DD5F2E534}" type="pres">
      <dgm:prSet presAssocID="{9ECA5FC5-FC56-46DB-A0D4-EA09484DA173}" presName="parTrans" presStyleCnt="0"/>
      <dgm:spPr/>
      <dgm:t>
        <a:bodyPr/>
        <a:lstStyle/>
        <a:p>
          <a:endParaRPr lang="es-PE"/>
        </a:p>
      </dgm:t>
    </dgm:pt>
    <dgm:pt modelId="{FCB33653-8D2F-4385-A9E0-3A84645C1D0F}" type="pres">
      <dgm:prSet presAssocID="{4019E656-79E7-4C06-9658-8D376A6A7217}" presName="node" presStyleLbl="alignAccFollowNode1" presStyleIdx="0" presStyleCnt="3" custScaleX="202264" custScaleY="110522" custLinFactNeighborY="-767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09CA336-4D77-481C-BFC4-574997E4C71D}" type="pres">
      <dgm:prSet presAssocID="{C3FEFD85-BA8C-4391-941D-18E1D15284A5}" presName="vSp" presStyleCnt="0"/>
      <dgm:spPr/>
      <dgm:t>
        <a:bodyPr/>
        <a:lstStyle/>
        <a:p>
          <a:endParaRPr lang="es-PE"/>
        </a:p>
      </dgm:t>
    </dgm:pt>
    <dgm:pt modelId="{A30C0230-E6A4-41C8-A9F6-5D0ADD04EA28}" type="pres">
      <dgm:prSet presAssocID="{9C0AEF0A-B0F7-4C9C-B23E-1C37555A7892}" presName="horFlow" presStyleCnt="0"/>
      <dgm:spPr/>
      <dgm:t>
        <a:bodyPr/>
        <a:lstStyle/>
        <a:p>
          <a:endParaRPr lang="es-PE"/>
        </a:p>
      </dgm:t>
    </dgm:pt>
    <dgm:pt modelId="{96296FC5-8017-4AD6-91D4-E47F54F8DF75}" type="pres">
      <dgm:prSet presAssocID="{9C0AEF0A-B0F7-4C9C-B23E-1C37555A7892}" presName="bigChev" presStyleLbl="node1" presStyleIdx="1" presStyleCnt="3"/>
      <dgm:spPr/>
      <dgm:t>
        <a:bodyPr/>
        <a:lstStyle/>
        <a:p>
          <a:endParaRPr lang="es-PE"/>
        </a:p>
      </dgm:t>
    </dgm:pt>
    <dgm:pt modelId="{8B35B8E6-1048-4A1E-BA6C-C2FC797B8A44}" type="pres">
      <dgm:prSet presAssocID="{4AF4D5DD-EBE1-4092-A856-01F48252D9A3}" presName="parTrans" presStyleCnt="0"/>
      <dgm:spPr/>
    </dgm:pt>
    <dgm:pt modelId="{FA58A848-182A-476F-B778-7D7B46238055}" type="pres">
      <dgm:prSet presAssocID="{AF2FC140-0FCC-45E1-8D39-57C24FDAA7B4}" presName="node" presStyleLbl="alignAccFollowNode1" presStyleIdx="1" presStyleCnt="3" custScaleX="195520" custLinFactNeighborX="1012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3802853-9FDD-403F-86C7-BFB821BCDA4D}" type="pres">
      <dgm:prSet presAssocID="{9C0AEF0A-B0F7-4C9C-B23E-1C37555A7892}" presName="vSp" presStyleCnt="0"/>
      <dgm:spPr/>
      <dgm:t>
        <a:bodyPr/>
        <a:lstStyle/>
        <a:p>
          <a:endParaRPr lang="es-PE"/>
        </a:p>
      </dgm:t>
    </dgm:pt>
    <dgm:pt modelId="{A2D54C46-AE6D-4CC5-A510-DABFAC1DF816}" type="pres">
      <dgm:prSet presAssocID="{1425A447-5DC3-4FAE-9B7B-652BF2396791}" presName="horFlow" presStyleCnt="0"/>
      <dgm:spPr/>
      <dgm:t>
        <a:bodyPr/>
        <a:lstStyle/>
        <a:p>
          <a:endParaRPr lang="es-PE"/>
        </a:p>
      </dgm:t>
    </dgm:pt>
    <dgm:pt modelId="{E4475E15-0B6F-42A5-A0F9-BE93AB2FA029}" type="pres">
      <dgm:prSet presAssocID="{1425A447-5DC3-4FAE-9B7B-652BF2396791}" presName="bigChev" presStyleLbl="node1" presStyleIdx="2" presStyleCnt="3"/>
      <dgm:spPr/>
      <dgm:t>
        <a:bodyPr/>
        <a:lstStyle/>
        <a:p>
          <a:endParaRPr lang="es-PE"/>
        </a:p>
      </dgm:t>
    </dgm:pt>
    <dgm:pt modelId="{F28E094E-83CE-4281-B3C1-88E32A38CFA0}" type="pres">
      <dgm:prSet presAssocID="{0CEAC38A-5B98-41C5-84A6-BDDA785C2BEE}" presName="parTrans" presStyleCnt="0"/>
      <dgm:spPr/>
      <dgm:t>
        <a:bodyPr/>
        <a:lstStyle/>
        <a:p>
          <a:endParaRPr lang="es-PE"/>
        </a:p>
      </dgm:t>
    </dgm:pt>
    <dgm:pt modelId="{9A9ABEBA-FB21-442E-9B4D-9161BAE0641D}" type="pres">
      <dgm:prSet presAssocID="{5DFCD8C3-99E0-4B23-A39C-AA48BC11A3E9}" presName="node" presStyleLbl="alignAccFollowNode1" presStyleIdx="2" presStyleCnt="3" custScaleX="19501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D02C1B6-890A-4323-9CFE-3E511D4BF2E9}" srcId="{1425A447-5DC3-4FAE-9B7B-652BF2396791}" destId="{5DFCD8C3-99E0-4B23-A39C-AA48BC11A3E9}" srcOrd="0" destOrd="0" parTransId="{0CEAC38A-5B98-41C5-84A6-BDDA785C2BEE}" sibTransId="{EE5123CF-5540-456F-B826-848701AFC9BC}"/>
    <dgm:cxn modelId="{01F5AF9B-D982-4839-A449-39F46EF0FDE3}" srcId="{9C0AEF0A-B0F7-4C9C-B23E-1C37555A7892}" destId="{AF2FC140-0FCC-45E1-8D39-57C24FDAA7B4}" srcOrd="0" destOrd="0" parTransId="{4AF4D5DD-EBE1-4092-A856-01F48252D9A3}" sibTransId="{D51B8C42-E65B-4213-ABB5-4154011C9CFE}"/>
    <dgm:cxn modelId="{5564CC8C-1F42-4FCD-978E-8A0A576E009D}" srcId="{D76A6961-1531-4370-827F-7260649529A3}" destId="{9C0AEF0A-B0F7-4C9C-B23E-1C37555A7892}" srcOrd="1" destOrd="0" parTransId="{89C97317-D027-48A0-92E0-538ABFE338F0}" sibTransId="{665301A3-3ABA-4066-A262-C8F85F2D6A92}"/>
    <dgm:cxn modelId="{FC7E1CA1-3347-4BD0-B34E-4DC0F49DEB98}" type="presOf" srcId="{C3FEFD85-BA8C-4391-941D-18E1D15284A5}" destId="{DB4137E6-7280-4D3A-AB20-943B23E0511A}" srcOrd="0" destOrd="0" presId="urn:microsoft.com/office/officeart/2005/8/layout/lProcess3"/>
    <dgm:cxn modelId="{07EEFCBA-8138-46C0-98CC-8234B446A111}" srcId="{D76A6961-1531-4370-827F-7260649529A3}" destId="{C3FEFD85-BA8C-4391-941D-18E1D15284A5}" srcOrd="0" destOrd="0" parTransId="{0C3FB56D-F7F0-4F6C-930A-A4D3911ACE0E}" sibTransId="{28A4125B-A714-48DB-BE37-DE4603C17582}"/>
    <dgm:cxn modelId="{C71217D2-373E-42ED-B384-DC1B1EF9C267}" srcId="{C3FEFD85-BA8C-4391-941D-18E1D15284A5}" destId="{4019E656-79E7-4C06-9658-8D376A6A7217}" srcOrd="0" destOrd="0" parTransId="{9ECA5FC5-FC56-46DB-A0D4-EA09484DA173}" sibTransId="{C642806D-C828-4C64-993A-C9AA790562F1}"/>
    <dgm:cxn modelId="{01B1224D-21BD-4B82-872C-4C9F21D86377}" type="presOf" srcId="{9C0AEF0A-B0F7-4C9C-B23E-1C37555A7892}" destId="{96296FC5-8017-4AD6-91D4-E47F54F8DF75}" srcOrd="0" destOrd="0" presId="urn:microsoft.com/office/officeart/2005/8/layout/lProcess3"/>
    <dgm:cxn modelId="{4F07B582-EB12-43A0-B877-32BBF5B3B234}" type="presOf" srcId="{1425A447-5DC3-4FAE-9B7B-652BF2396791}" destId="{E4475E15-0B6F-42A5-A0F9-BE93AB2FA029}" srcOrd="0" destOrd="0" presId="urn:microsoft.com/office/officeart/2005/8/layout/lProcess3"/>
    <dgm:cxn modelId="{A8A879AB-AF27-4C5C-964F-ED570A4829F2}" type="presOf" srcId="{D76A6961-1531-4370-827F-7260649529A3}" destId="{138256EA-8C30-4881-8AF7-1B9A4BFD95BD}" srcOrd="0" destOrd="0" presId="urn:microsoft.com/office/officeart/2005/8/layout/lProcess3"/>
    <dgm:cxn modelId="{4BA80E4A-7218-4D84-9AE6-C33649600E74}" type="presOf" srcId="{5DFCD8C3-99E0-4B23-A39C-AA48BC11A3E9}" destId="{9A9ABEBA-FB21-442E-9B4D-9161BAE0641D}" srcOrd="0" destOrd="0" presId="urn:microsoft.com/office/officeart/2005/8/layout/lProcess3"/>
    <dgm:cxn modelId="{1275BB7E-BA7A-4042-BD24-F9AF1816347A}" srcId="{D76A6961-1531-4370-827F-7260649529A3}" destId="{1425A447-5DC3-4FAE-9B7B-652BF2396791}" srcOrd="2" destOrd="0" parTransId="{F4052746-54F4-4066-B667-29439204D7AE}" sibTransId="{02B9E3E8-6762-48DD-8701-D491CC44286E}"/>
    <dgm:cxn modelId="{68839E10-F048-4EC3-A5A3-E767CA71A0D1}" type="presOf" srcId="{4019E656-79E7-4C06-9658-8D376A6A7217}" destId="{FCB33653-8D2F-4385-A9E0-3A84645C1D0F}" srcOrd="0" destOrd="0" presId="urn:microsoft.com/office/officeart/2005/8/layout/lProcess3"/>
    <dgm:cxn modelId="{9ADC1F6E-B72B-4CCB-8DEA-CACCA30B233E}" type="presOf" srcId="{AF2FC140-0FCC-45E1-8D39-57C24FDAA7B4}" destId="{FA58A848-182A-476F-B778-7D7B46238055}" srcOrd="0" destOrd="0" presId="urn:microsoft.com/office/officeart/2005/8/layout/lProcess3"/>
    <dgm:cxn modelId="{E2DF3296-2EF3-49D6-A08D-EA180AFC96D3}" type="presParOf" srcId="{138256EA-8C30-4881-8AF7-1B9A4BFD95BD}" destId="{5E12A683-3CEC-4B3F-B82B-B4D1E76601EF}" srcOrd="0" destOrd="0" presId="urn:microsoft.com/office/officeart/2005/8/layout/lProcess3"/>
    <dgm:cxn modelId="{211852A9-05C0-4191-8797-41320D687A21}" type="presParOf" srcId="{5E12A683-3CEC-4B3F-B82B-B4D1E76601EF}" destId="{DB4137E6-7280-4D3A-AB20-943B23E0511A}" srcOrd="0" destOrd="0" presId="urn:microsoft.com/office/officeart/2005/8/layout/lProcess3"/>
    <dgm:cxn modelId="{A818D46C-410E-4115-A659-4BB3472FA44D}" type="presParOf" srcId="{5E12A683-3CEC-4B3F-B82B-B4D1E76601EF}" destId="{00EC9D23-B8E3-4536-8DF8-168DD5F2E534}" srcOrd="1" destOrd="0" presId="urn:microsoft.com/office/officeart/2005/8/layout/lProcess3"/>
    <dgm:cxn modelId="{B94D21B2-99FA-4D6E-950D-C8E07682A539}" type="presParOf" srcId="{5E12A683-3CEC-4B3F-B82B-B4D1E76601EF}" destId="{FCB33653-8D2F-4385-A9E0-3A84645C1D0F}" srcOrd="2" destOrd="0" presId="urn:microsoft.com/office/officeart/2005/8/layout/lProcess3"/>
    <dgm:cxn modelId="{96612226-AAF8-4E3E-B896-A1C84B3699FD}" type="presParOf" srcId="{138256EA-8C30-4881-8AF7-1B9A4BFD95BD}" destId="{F09CA336-4D77-481C-BFC4-574997E4C71D}" srcOrd="1" destOrd="0" presId="urn:microsoft.com/office/officeart/2005/8/layout/lProcess3"/>
    <dgm:cxn modelId="{E1666481-1A6C-4445-B22F-D441E596C453}" type="presParOf" srcId="{138256EA-8C30-4881-8AF7-1B9A4BFD95BD}" destId="{A30C0230-E6A4-41C8-A9F6-5D0ADD04EA28}" srcOrd="2" destOrd="0" presId="urn:microsoft.com/office/officeart/2005/8/layout/lProcess3"/>
    <dgm:cxn modelId="{EC75DA79-5CC6-426C-9637-8FF0CBF50751}" type="presParOf" srcId="{A30C0230-E6A4-41C8-A9F6-5D0ADD04EA28}" destId="{96296FC5-8017-4AD6-91D4-E47F54F8DF75}" srcOrd="0" destOrd="0" presId="urn:microsoft.com/office/officeart/2005/8/layout/lProcess3"/>
    <dgm:cxn modelId="{108CC5C7-436B-48E6-926D-C821B0D9C3DA}" type="presParOf" srcId="{A30C0230-E6A4-41C8-A9F6-5D0ADD04EA28}" destId="{8B35B8E6-1048-4A1E-BA6C-C2FC797B8A44}" srcOrd="1" destOrd="0" presId="urn:microsoft.com/office/officeart/2005/8/layout/lProcess3"/>
    <dgm:cxn modelId="{82CF9364-0713-4B68-B190-618C51879554}" type="presParOf" srcId="{A30C0230-E6A4-41C8-A9F6-5D0ADD04EA28}" destId="{FA58A848-182A-476F-B778-7D7B46238055}" srcOrd="2" destOrd="0" presId="urn:microsoft.com/office/officeart/2005/8/layout/lProcess3"/>
    <dgm:cxn modelId="{CB8A77BF-2693-4E5B-BA7D-BC46499543E6}" type="presParOf" srcId="{138256EA-8C30-4881-8AF7-1B9A4BFD95BD}" destId="{63802853-9FDD-403F-86C7-BFB821BCDA4D}" srcOrd="3" destOrd="0" presId="urn:microsoft.com/office/officeart/2005/8/layout/lProcess3"/>
    <dgm:cxn modelId="{05FD74D5-352A-4837-9238-7E95C5966AAE}" type="presParOf" srcId="{138256EA-8C30-4881-8AF7-1B9A4BFD95BD}" destId="{A2D54C46-AE6D-4CC5-A510-DABFAC1DF816}" srcOrd="4" destOrd="0" presId="urn:microsoft.com/office/officeart/2005/8/layout/lProcess3"/>
    <dgm:cxn modelId="{852813D5-8C71-4084-BBA2-07DE858DA7F5}" type="presParOf" srcId="{A2D54C46-AE6D-4CC5-A510-DABFAC1DF816}" destId="{E4475E15-0B6F-42A5-A0F9-BE93AB2FA029}" srcOrd="0" destOrd="0" presId="urn:microsoft.com/office/officeart/2005/8/layout/lProcess3"/>
    <dgm:cxn modelId="{D6C604ED-3BB7-45DF-96B2-4936C380380F}" type="presParOf" srcId="{A2D54C46-AE6D-4CC5-A510-DABFAC1DF816}" destId="{F28E094E-83CE-4281-B3C1-88E32A38CFA0}" srcOrd="1" destOrd="0" presId="urn:microsoft.com/office/officeart/2005/8/layout/lProcess3"/>
    <dgm:cxn modelId="{FFA5000F-AFA3-4D12-A7EF-691EEF107B41}" type="presParOf" srcId="{A2D54C46-AE6D-4CC5-A510-DABFAC1DF816}" destId="{9A9ABEBA-FB21-442E-9B4D-9161BAE0641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285C1A-2374-46EB-9072-AE4D110A99EA}" type="doc">
      <dgm:prSet loTypeId="urn:microsoft.com/office/officeart/2005/8/layout/chevron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8D11E973-5686-49B2-8CCB-D70E202CA003}">
      <dgm:prSet phldrT="[Texto]" phldr="1"/>
      <dgm:spPr/>
      <dgm:t>
        <a:bodyPr/>
        <a:lstStyle/>
        <a:p>
          <a:endParaRPr lang="es-ES" dirty="0"/>
        </a:p>
      </dgm:t>
    </dgm:pt>
    <dgm:pt modelId="{0C4CEF05-5C2B-43D0-BE92-247BE00FEF62}" type="parTrans" cxnId="{EFD7B408-8A1D-4A73-BD6E-866D395190AB}">
      <dgm:prSet/>
      <dgm:spPr/>
      <dgm:t>
        <a:bodyPr/>
        <a:lstStyle/>
        <a:p>
          <a:endParaRPr lang="es-ES"/>
        </a:p>
      </dgm:t>
    </dgm:pt>
    <dgm:pt modelId="{3CB5C9EE-5CA5-4AC6-9801-B4D71D81614D}" type="sibTrans" cxnId="{EFD7B408-8A1D-4A73-BD6E-866D395190AB}">
      <dgm:prSet/>
      <dgm:spPr/>
      <dgm:t>
        <a:bodyPr/>
        <a:lstStyle/>
        <a:p>
          <a:endParaRPr lang="es-ES"/>
        </a:p>
      </dgm:t>
    </dgm:pt>
    <dgm:pt modelId="{29BDD811-1CD4-4219-B083-04A1E5A7BDE2}">
      <dgm:prSet phldrT="[Texto]" custT="1"/>
      <dgm:spPr/>
      <dgm:t>
        <a:bodyPr/>
        <a:lstStyle/>
        <a:p>
          <a:r>
            <a:rPr lang="es-PE" sz="2000" dirty="0" smtClean="0"/>
            <a:t>la teoría de comportamiento del consumidor respecto a la personalidad y su influencia en nuestras decisiones de compra y consumo señala lo siguiente: “Adquirimos productos desde automóviles hasta agua embotellada porque deseamos destacar u ocultar algún aspecto del yo”. </a:t>
          </a:r>
          <a:endParaRPr lang="es-ES" sz="2000" dirty="0"/>
        </a:p>
      </dgm:t>
    </dgm:pt>
    <dgm:pt modelId="{362A8477-DF77-47FC-8BBF-B836891A1166}" type="parTrans" cxnId="{FD0E282A-0289-4326-B37B-4D4C97CC4A7A}">
      <dgm:prSet/>
      <dgm:spPr/>
      <dgm:t>
        <a:bodyPr/>
        <a:lstStyle/>
        <a:p>
          <a:endParaRPr lang="es-ES"/>
        </a:p>
      </dgm:t>
    </dgm:pt>
    <dgm:pt modelId="{24CFAF76-B5AA-4E1C-BF1E-766324D7B38C}" type="sibTrans" cxnId="{FD0E282A-0289-4326-B37B-4D4C97CC4A7A}">
      <dgm:prSet/>
      <dgm:spPr/>
      <dgm:t>
        <a:bodyPr/>
        <a:lstStyle/>
        <a:p>
          <a:endParaRPr lang="es-ES"/>
        </a:p>
      </dgm:t>
    </dgm:pt>
    <dgm:pt modelId="{9455B9FE-7A05-4569-AAB1-C2A1D16DC6A6}">
      <dgm:prSet phldrT="[Texto]" phldr="1"/>
      <dgm:spPr/>
      <dgm:t>
        <a:bodyPr/>
        <a:lstStyle/>
        <a:p>
          <a:endParaRPr lang="es-ES"/>
        </a:p>
      </dgm:t>
    </dgm:pt>
    <dgm:pt modelId="{08F58721-FEFD-469F-9318-3BE02B0D95E4}" type="parTrans" cxnId="{F3230AB1-443E-454F-931A-6B000CBE11C4}">
      <dgm:prSet/>
      <dgm:spPr/>
      <dgm:t>
        <a:bodyPr/>
        <a:lstStyle/>
        <a:p>
          <a:endParaRPr lang="es-ES"/>
        </a:p>
      </dgm:t>
    </dgm:pt>
    <dgm:pt modelId="{2CEFA97C-5F16-44D2-ABD4-72602111A550}" type="sibTrans" cxnId="{F3230AB1-443E-454F-931A-6B000CBE11C4}">
      <dgm:prSet/>
      <dgm:spPr/>
      <dgm:t>
        <a:bodyPr/>
        <a:lstStyle/>
        <a:p>
          <a:endParaRPr lang="es-ES"/>
        </a:p>
      </dgm:t>
    </dgm:pt>
    <dgm:pt modelId="{1F8D95C9-3B58-4759-8860-D1D19F209A74}">
      <dgm:prSet phldrT="[Texto]" custT="1"/>
      <dgm:spPr/>
      <dgm:t>
        <a:bodyPr/>
        <a:lstStyle/>
        <a:p>
          <a:r>
            <a:rPr lang="es-PE" sz="2000" dirty="0" smtClean="0"/>
            <a:t>“Elegimos algunos productos porque los creemos coherentes con nuestro yo real, y otros porque nos permiten alcanzar el estándar establecido por el yo ideal”. </a:t>
          </a:r>
          <a:endParaRPr lang="es-ES" sz="2000" dirty="0"/>
        </a:p>
      </dgm:t>
    </dgm:pt>
    <dgm:pt modelId="{DD222F26-96A5-4B96-8E12-8DEBD8DD1FB2}" type="parTrans" cxnId="{E34CCC39-1868-4CCC-B745-6AD8CF73CBF1}">
      <dgm:prSet/>
      <dgm:spPr/>
      <dgm:t>
        <a:bodyPr/>
        <a:lstStyle/>
        <a:p>
          <a:endParaRPr lang="es-ES"/>
        </a:p>
      </dgm:t>
    </dgm:pt>
    <dgm:pt modelId="{7F177169-F982-41CB-B40A-A764E9A4F01D}" type="sibTrans" cxnId="{E34CCC39-1868-4CCC-B745-6AD8CF73CBF1}">
      <dgm:prSet/>
      <dgm:spPr/>
      <dgm:t>
        <a:bodyPr/>
        <a:lstStyle/>
        <a:p>
          <a:endParaRPr lang="es-ES"/>
        </a:p>
      </dgm:t>
    </dgm:pt>
    <dgm:pt modelId="{A52E2249-CE8D-438B-8B21-014F3E6E5161}">
      <dgm:prSet phldrT="[Texto]" phldr="1"/>
      <dgm:spPr/>
      <dgm:t>
        <a:bodyPr/>
        <a:lstStyle/>
        <a:p>
          <a:endParaRPr lang="es-ES"/>
        </a:p>
      </dgm:t>
    </dgm:pt>
    <dgm:pt modelId="{B4B76859-4292-40E6-B4A4-C7C670767AC8}" type="parTrans" cxnId="{F84E9F62-80C3-44B9-94C7-9C994D89F401}">
      <dgm:prSet/>
      <dgm:spPr/>
      <dgm:t>
        <a:bodyPr/>
        <a:lstStyle/>
        <a:p>
          <a:endParaRPr lang="es-ES"/>
        </a:p>
      </dgm:t>
    </dgm:pt>
    <dgm:pt modelId="{B1DB7AFF-8181-4757-8A4A-F2C53553C28A}" type="sibTrans" cxnId="{F84E9F62-80C3-44B9-94C7-9C994D89F401}">
      <dgm:prSet/>
      <dgm:spPr/>
      <dgm:t>
        <a:bodyPr/>
        <a:lstStyle/>
        <a:p>
          <a:endParaRPr lang="es-ES"/>
        </a:p>
      </dgm:t>
    </dgm:pt>
    <dgm:pt modelId="{16862496-C769-4014-8476-3C42A60A9933}">
      <dgm:prSet phldrT="[Texto]" custT="1"/>
      <dgm:spPr/>
      <dgm:t>
        <a:bodyPr/>
        <a:lstStyle/>
        <a:p>
          <a:r>
            <a:rPr lang="es-PE" sz="2000" dirty="0" smtClean="0"/>
            <a:t>La personalidad de un producto nos conecta mucho más a él. Ser un producto sin personalidad equivale a ser un consumidor sin alma.</a:t>
          </a:r>
          <a:endParaRPr lang="es-ES" sz="2000" dirty="0"/>
        </a:p>
      </dgm:t>
    </dgm:pt>
    <dgm:pt modelId="{77785366-A394-4305-AB2F-27316C35161D}" type="parTrans" cxnId="{D40816CE-530D-4EDA-8C5F-961CA58CE5A6}">
      <dgm:prSet/>
      <dgm:spPr/>
      <dgm:t>
        <a:bodyPr/>
        <a:lstStyle/>
        <a:p>
          <a:endParaRPr lang="es-ES"/>
        </a:p>
      </dgm:t>
    </dgm:pt>
    <dgm:pt modelId="{51655583-4B8A-4C4C-A0FD-FF50455B2D19}" type="sibTrans" cxnId="{D40816CE-530D-4EDA-8C5F-961CA58CE5A6}">
      <dgm:prSet/>
      <dgm:spPr/>
      <dgm:t>
        <a:bodyPr/>
        <a:lstStyle/>
        <a:p>
          <a:endParaRPr lang="es-ES"/>
        </a:p>
      </dgm:t>
    </dgm:pt>
    <dgm:pt modelId="{CBAB6BC9-6045-4890-A918-66A3C3785410}" type="pres">
      <dgm:prSet presAssocID="{A5285C1A-2374-46EB-9072-AE4D110A99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3994571-91ED-4199-A383-CB95CB4523E1}" type="pres">
      <dgm:prSet presAssocID="{8D11E973-5686-49B2-8CCB-D70E202CA003}" presName="composite" presStyleCnt="0"/>
      <dgm:spPr/>
      <dgm:t>
        <a:bodyPr/>
        <a:lstStyle/>
        <a:p>
          <a:endParaRPr lang="es-PE"/>
        </a:p>
      </dgm:t>
    </dgm:pt>
    <dgm:pt modelId="{F532E9CF-93E2-460B-AA13-7598660BD56A}" type="pres">
      <dgm:prSet presAssocID="{8D11E973-5686-49B2-8CCB-D70E202CA00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73A46C-EA14-4CF4-B15C-9AA54531D32D}" type="pres">
      <dgm:prSet presAssocID="{8D11E973-5686-49B2-8CCB-D70E202CA003}" presName="descendantText" presStyleLbl="alignAcc1" presStyleIdx="0" presStyleCnt="3" custScaleX="102550" custScaleY="14183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032CA1A-DEB5-4706-B150-7FC0FCF5E5C3}" type="pres">
      <dgm:prSet presAssocID="{3CB5C9EE-5CA5-4AC6-9801-B4D71D81614D}" presName="sp" presStyleCnt="0"/>
      <dgm:spPr/>
      <dgm:t>
        <a:bodyPr/>
        <a:lstStyle/>
        <a:p>
          <a:endParaRPr lang="es-PE"/>
        </a:p>
      </dgm:t>
    </dgm:pt>
    <dgm:pt modelId="{89B120CE-93AD-4580-845A-4C913D292DC6}" type="pres">
      <dgm:prSet presAssocID="{9455B9FE-7A05-4569-AAB1-C2A1D16DC6A6}" presName="composite" presStyleCnt="0"/>
      <dgm:spPr/>
      <dgm:t>
        <a:bodyPr/>
        <a:lstStyle/>
        <a:p>
          <a:endParaRPr lang="es-PE"/>
        </a:p>
      </dgm:t>
    </dgm:pt>
    <dgm:pt modelId="{34B41999-B66B-4C6B-AF50-AE519BF22B2F}" type="pres">
      <dgm:prSet presAssocID="{9455B9FE-7A05-4569-AAB1-C2A1D16DC6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6D85533-B8D7-433D-85DF-5E82025EEF61}" type="pres">
      <dgm:prSet presAssocID="{9455B9FE-7A05-4569-AAB1-C2A1D16DC6A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78FADFD-E531-4B7A-9C23-2F89D2B2C4FB}" type="pres">
      <dgm:prSet presAssocID="{2CEFA97C-5F16-44D2-ABD4-72602111A550}" presName="sp" presStyleCnt="0"/>
      <dgm:spPr/>
      <dgm:t>
        <a:bodyPr/>
        <a:lstStyle/>
        <a:p>
          <a:endParaRPr lang="es-PE"/>
        </a:p>
      </dgm:t>
    </dgm:pt>
    <dgm:pt modelId="{E7D41098-1F9D-48DF-AC30-41837F5A0899}" type="pres">
      <dgm:prSet presAssocID="{A52E2249-CE8D-438B-8B21-014F3E6E5161}" presName="composite" presStyleCnt="0"/>
      <dgm:spPr/>
      <dgm:t>
        <a:bodyPr/>
        <a:lstStyle/>
        <a:p>
          <a:endParaRPr lang="es-PE"/>
        </a:p>
      </dgm:t>
    </dgm:pt>
    <dgm:pt modelId="{D11602F1-E4E2-416F-A7C9-3A03CAD659E9}" type="pres">
      <dgm:prSet presAssocID="{A52E2249-CE8D-438B-8B21-014F3E6E51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5A38745-7F88-428C-B6D5-88B5871E805A}" type="pres">
      <dgm:prSet presAssocID="{A52E2249-CE8D-438B-8B21-014F3E6E51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84E9F62-80C3-44B9-94C7-9C994D89F401}" srcId="{A5285C1A-2374-46EB-9072-AE4D110A99EA}" destId="{A52E2249-CE8D-438B-8B21-014F3E6E5161}" srcOrd="2" destOrd="0" parTransId="{B4B76859-4292-40E6-B4A4-C7C670767AC8}" sibTransId="{B1DB7AFF-8181-4757-8A4A-F2C53553C28A}"/>
    <dgm:cxn modelId="{D40816CE-530D-4EDA-8C5F-961CA58CE5A6}" srcId="{A52E2249-CE8D-438B-8B21-014F3E6E5161}" destId="{16862496-C769-4014-8476-3C42A60A9933}" srcOrd="0" destOrd="0" parTransId="{77785366-A394-4305-AB2F-27316C35161D}" sibTransId="{51655583-4B8A-4C4C-A0FD-FF50455B2D19}"/>
    <dgm:cxn modelId="{188012F1-CCE6-41B2-992A-649CCD60C1CF}" type="presOf" srcId="{29BDD811-1CD4-4219-B083-04A1E5A7BDE2}" destId="{7F73A46C-EA14-4CF4-B15C-9AA54531D32D}" srcOrd="0" destOrd="0" presId="urn:microsoft.com/office/officeart/2005/8/layout/chevron2"/>
    <dgm:cxn modelId="{3833A212-87E7-4E32-99EB-6300E57E3937}" type="presOf" srcId="{9455B9FE-7A05-4569-AAB1-C2A1D16DC6A6}" destId="{34B41999-B66B-4C6B-AF50-AE519BF22B2F}" srcOrd="0" destOrd="0" presId="urn:microsoft.com/office/officeart/2005/8/layout/chevron2"/>
    <dgm:cxn modelId="{FD0E282A-0289-4326-B37B-4D4C97CC4A7A}" srcId="{8D11E973-5686-49B2-8CCB-D70E202CA003}" destId="{29BDD811-1CD4-4219-B083-04A1E5A7BDE2}" srcOrd="0" destOrd="0" parTransId="{362A8477-DF77-47FC-8BBF-B836891A1166}" sibTransId="{24CFAF76-B5AA-4E1C-BF1E-766324D7B38C}"/>
    <dgm:cxn modelId="{EFD7B408-8A1D-4A73-BD6E-866D395190AB}" srcId="{A5285C1A-2374-46EB-9072-AE4D110A99EA}" destId="{8D11E973-5686-49B2-8CCB-D70E202CA003}" srcOrd="0" destOrd="0" parTransId="{0C4CEF05-5C2B-43D0-BE92-247BE00FEF62}" sibTransId="{3CB5C9EE-5CA5-4AC6-9801-B4D71D81614D}"/>
    <dgm:cxn modelId="{5E1720E0-C64E-4EAA-882C-CE65BB262D55}" type="presOf" srcId="{8D11E973-5686-49B2-8CCB-D70E202CA003}" destId="{F532E9CF-93E2-460B-AA13-7598660BD56A}" srcOrd="0" destOrd="0" presId="urn:microsoft.com/office/officeart/2005/8/layout/chevron2"/>
    <dgm:cxn modelId="{67483BCD-7780-47DF-8FDB-01FD4F2FA72B}" type="presOf" srcId="{A5285C1A-2374-46EB-9072-AE4D110A99EA}" destId="{CBAB6BC9-6045-4890-A918-66A3C3785410}" srcOrd="0" destOrd="0" presId="urn:microsoft.com/office/officeart/2005/8/layout/chevron2"/>
    <dgm:cxn modelId="{4A038792-0C14-4D17-8738-44AC055DC604}" type="presOf" srcId="{A52E2249-CE8D-438B-8B21-014F3E6E5161}" destId="{D11602F1-E4E2-416F-A7C9-3A03CAD659E9}" srcOrd="0" destOrd="0" presId="urn:microsoft.com/office/officeart/2005/8/layout/chevron2"/>
    <dgm:cxn modelId="{E34CCC39-1868-4CCC-B745-6AD8CF73CBF1}" srcId="{9455B9FE-7A05-4569-AAB1-C2A1D16DC6A6}" destId="{1F8D95C9-3B58-4759-8860-D1D19F209A74}" srcOrd="0" destOrd="0" parTransId="{DD222F26-96A5-4B96-8E12-8DEBD8DD1FB2}" sibTransId="{7F177169-F982-41CB-B40A-A764E9A4F01D}"/>
    <dgm:cxn modelId="{F3230AB1-443E-454F-931A-6B000CBE11C4}" srcId="{A5285C1A-2374-46EB-9072-AE4D110A99EA}" destId="{9455B9FE-7A05-4569-AAB1-C2A1D16DC6A6}" srcOrd="1" destOrd="0" parTransId="{08F58721-FEFD-469F-9318-3BE02B0D95E4}" sibTransId="{2CEFA97C-5F16-44D2-ABD4-72602111A550}"/>
    <dgm:cxn modelId="{5BFE7163-02A0-489C-9E97-7F1BE30D5B1E}" type="presOf" srcId="{16862496-C769-4014-8476-3C42A60A9933}" destId="{35A38745-7F88-428C-B6D5-88B5871E805A}" srcOrd="0" destOrd="0" presId="urn:microsoft.com/office/officeart/2005/8/layout/chevron2"/>
    <dgm:cxn modelId="{85AFB523-7D33-4991-8A30-69FFED0B7FC4}" type="presOf" srcId="{1F8D95C9-3B58-4759-8860-D1D19F209A74}" destId="{86D85533-B8D7-433D-85DF-5E82025EEF61}" srcOrd="0" destOrd="0" presId="urn:microsoft.com/office/officeart/2005/8/layout/chevron2"/>
    <dgm:cxn modelId="{23A051EA-EA26-45AA-889E-347BA86CE38C}" type="presParOf" srcId="{CBAB6BC9-6045-4890-A918-66A3C3785410}" destId="{43994571-91ED-4199-A383-CB95CB4523E1}" srcOrd="0" destOrd="0" presId="urn:microsoft.com/office/officeart/2005/8/layout/chevron2"/>
    <dgm:cxn modelId="{B61BA040-525E-42EF-AC10-D9811F36E214}" type="presParOf" srcId="{43994571-91ED-4199-A383-CB95CB4523E1}" destId="{F532E9CF-93E2-460B-AA13-7598660BD56A}" srcOrd="0" destOrd="0" presId="urn:microsoft.com/office/officeart/2005/8/layout/chevron2"/>
    <dgm:cxn modelId="{3E87EB15-3B10-4482-91AE-01B0ED65B87A}" type="presParOf" srcId="{43994571-91ED-4199-A383-CB95CB4523E1}" destId="{7F73A46C-EA14-4CF4-B15C-9AA54531D32D}" srcOrd="1" destOrd="0" presId="urn:microsoft.com/office/officeart/2005/8/layout/chevron2"/>
    <dgm:cxn modelId="{1A31354E-2C9A-4097-9A79-7EBB9D797043}" type="presParOf" srcId="{CBAB6BC9-6045-4890-A918-66A3C3785410}" destId="{0032CA1A-DEB5-4706-B150-7FC0FCF5E5C3}" srcOrd="1" destOrd="0" presId="urn:microsoft.com/office/officeart/2005/8/layout/chevron2"/>
    <dgm:cxn modelId="{8E0F0B1D-6AA7-4798-A128-0F1D950AF1AE}" type="presParOf" srcId="{CBAB6BC9-6045-4890-A918-66A3C3785410}" destId="{89B120CE-93AD-4580-845A-4C913D292DC6}" srcOrd="2" destOrd="0" presId="urn:microsoft.com/office/officeart/2005/8/layout/chevron2"/>
    <dgm:cxn modelId="{C3B4998C-19CB-4199-BB48-E8ECD69CDA36}" type="presParOf" srcId="{89B120CE-93AD-4580-845A-4C913D292DC6}" destId="{34B41999-B66B-4C6B-AF50-AE519BF22B2F}" srcOrd="0" destOrd="0" presId="urn:microsoft.com/office/officeart/2005/8/layout/chevron2"/>
    <dgm:cxn modelId="{362D1D80-A45C-41BB-B23A-D95258469189}" type="presParOf" srcId="{89B120CE-93AD-4580-845A-4C913D292DC6}" destId="{86D85533-B8D7-433D-85DF-5E82025EEF61}" srcOrd="1" destOrd="0" presId="urn:microsoft.com/office/officeart/2005/8/layout/chevron2"/>
    <dgm:cxn modelId="{AD6AE953-38BB-4919-BE76-18C2A7523CD9}" type="presParOf" srcId="{CBAB6BC9-6045-4890-A918-66A3C3785410}" destId="{978FADFD-E531-4B7A-9C23-2F89D2B2C4FB}" srcOrd="3" destOrd="0" presId="urn:microsoft.com/office/officeart/2005/8/layout/chevron2"/>
    <dgm:cxn modelId="{5C240125-C63D-46CC-9725-290D1FC35EFF}" type="presParOf" srcId="{CBAB6BC9-6045-4890-A918-66A3C3785410}" destId="{E7D41098-1F9D-48DF-AC30-41837F5A0899}" srcOrd="4" destOrd="0" presId="urn:microsoft.com/office/officeart/2005/8/layout/chevron2"/>
    <dgm:cxn modelId="{E551D02B-0962-4245-8308-83830B58F682}" type="presParOf" srcId="{E7D41098-1F9D-48DF-AC30-41837F5A0899}" destId="{D11602F1-E4E2-416F-A7C9-3A03CAD659E9}" srcOrd="0" destOrd="0" presId="urn:microsoft.com/office/officeart/2005/8/layout/chevron2"/>
    <dgm:cxn modelId="{75BA9E78-127B-47AE-9857-6BDF880D2263}" type="presParOf" srcId="{E7D41098-1F9D-48DF-AC30-41837F5A0899}" destId="{35A38745-7F88-428C-B6D5-88B5871E80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C96F22-9550-4708-B2A7-C8EF611397AD}" type="doc">
      <dgm:prSet loTypeId="urn:microsoft.com/office/officeart/2005/8/layout/chevron2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s-PE"/>
        </a:p>
      </dgm:t>
    </dgm:pt>
    <dgm:pt modelId="{C120CF68-A68E-4EFE-A22E-9D6E52C22623}">
      <dgm:prSet phldrT="[Texto]" phldr="1"/>
      <dgm:spPr/>
      <dgm:t>
        <a:bodyPr/>
        <a:lstStyle/>
        <a:p>
          <a:endParaRPr lang="es-PE" dirty="0"/>
        </a:p>
      </dgm:t>
    </dgm:pt>
    <dgm:pt modelId="{6A046770-F2D8-4FE0-A5FC-DFD6DDCD808A}" type="parTrans" cxnId="{F8C8A9F7-F7E3-490A-A234-1008E1E55FDB}">
      <dgm:prSet/>
      <dgm:spPr/>
      <dgm:t>
        <a:bodyPr/>
        <a:lstStyle/>
        <a:p>
          <a:endParaRPr lang="es-PE"/>
        </a:p>
      </dgm:t>
    </dgm:pt>
    <dgm:pt modelId="{A38A692B-8666-41D9-99D6-C189479BA97F}" type="sibTrans" cxnId="{F8C8A9F7-F7E3-490A-A234-1008E1E55FDB}">
      <dgm:prSet/>
      <dgm:spPr/>
      <dgm:t>
        <a:bodyPr/>
        <a:lstStyle/>
        <a:p>
          <a:endParaRPr lang="es-PE"/>
        </a:p>
      </dgm:t>
    </dgm:pt>
    <dgm:pt modelId="{5228D8E9-92BC-439B-950F-B1E34D7380F8}">
      <dgm:prSet phldrT="[Texto]" custT="1"/>
      <dgm:spPr/>
      <dgm:t>
        <a:bodyPr/>
        <a:lstStyle/>
        <a:p>
          <a:r>
            <a:rPr lang="es-PE" sz="2300" dirty="0" smtClean="0"/>
            <a:t>ante dicha diferencia usted no considera al precio como factor relevante de decisión, ¿cuál elegirá usted? Sin duda, aquel que le “simpatice más”.</a:t>
          </a:r>
          <a:endParaRPr lang="es-PE" sz="2300" dirty="0"/>
        </a:p>
      </dgm:t>
    </dgm:pt>
    <dgm:pt modelId="{B8CF156B-8C2B-420C-B891-95B84C1EBC8C}" type="parTrans" cxnId="{1662BA9A-EA43-488B-8C40-19723BE8000E}">
      <dgm:prSet/>
      <dgm:spPr/>
      <dgm:t>
        <a:bodyPr/>
        <a:lstStyle/>
        <a:p>
          <a:endParaRPr lang="es-PE"/>
        </a:p>
      </dgm:t>
    </dgm:pt>
    <dgm:pt modelId="{F83C6B6B-CBD3-4935-8904-ADDE37C3DB13}" type="sibTrans" cxnId="{1662BA9A-EA43-488B-8C40-19723BE8000E}">
      <dgm:prSet/>
      <dgm:spPr/>
      <dgm:t>
        <a:bodyPr/>
        <a:lstStyle/>
        <a:p>
          <a:endParaRPr lang="es-PE"/>
        </a:p>
      </dgm:t>
    </dgm:pt>
    <dgm:pt modelId="{40C7C47D-3D1D-4C99-B0CF-9D1921BF8C46}">
      <dgm:prSet phldrT="[Texto]" phldr="1"/>
      <dgm:spPr/>
      <dgm:t>
        <a:bodyPr/>
        <a:lstStyle/>
        <a:p>
          <a:endParaRPr lang="es-PE"/>
        </a:p>
      </dgm:t>
    </dgm:pt>
    <dgm:pt modelId="{21424BB6-9536-4D2D-8E56-DF2B350597A8}" type="parTrans" cxnId="{D12DA0B5-289C-4C63-A0EC-03C47519543F}">
      <dgm:prSet/>
      <dgm:spPr/>
      <dgm:t>
        <a:bodyPr/>
        <a:lstStyle/>
        <a:p>
          <a:endParaRPr lang="es-PE"/>
        </a:p>
      </dgm:t>
    </dgm:pt>
    <dgm:pt modelId="{8E08C41D-5A18-4D9E-8B1C-E858F642172F}" type="sibTrans" cxnId="{D12DA0B5-289C-4C63-A0EC-03C47519543F}">
      <dgm:prSet/>
      <dgm:spPr/>
      <dgm:t>
        <a:bodyPr/>
        <a:lstStyle/>
        <a:p>
          <a:endParaRPr lang="es-PE"/>
        </a:p>
      </dgm:t>
    </dgm:pt>
    <dgm:pt modelId="{136785A3-12D6-4D18-92F7-DD2C042E789E}">
      <dgm:prSet phldrT="[Texto]"/>
      <dgm:spPr/>
      <dgm:t>
        <a:bodyPr/>
        <a:lstStyle/>
        <a:p>
          <a:r>
            <a:rPr lang="es-PE" dirty="0" smtClean="0"/>
            <a:t>La personalidad de los productos nos conmueve y motiva, nos transporta a un mundo imaginario, el mundo de nuestros sueños, deseos, esperanzas y expectativas.</a:t>
          </a:r>
          <a:endParaRPr lang="es-PE" dirty="0"/>
        </a:p>
      </dgm:t>
    </dgm:pt>
    <dgm:pt modelId="{63E2BEC9-4EBF-449E-958D-55B3E790B4AD}" type="parTrans" cxnId="{D9117237-0602-49CF-AEB6-CE2645A629B1}">
      <dgm:prSet/>
      <dgm:spPr/>
      <dgm:t>
        <a:bodyPr/>
        <a:lstStyle/>
        <a:p>
          <a:endParaRPr lang="es-PE"/>
        </a:p>
      </dgm:t>
    </dgm:pt>
    <dgm:pt modelId="{B03E3797-0FDA-4BCD-BE3A-71F432A15860}" type="sibTrans" cxnId="{D9117237-0602-49CF-AEB6-CE2645A629B1}">
      <dgm:prSet/>
      <dgm:spPr/>
      <dgm:t>
        <a:bodyPr/>
        <a:lstStyle/>
        <a:p>
          <a:endParaRPr lang="es-PE"/>
        </a:p>
      </dgm:t>
    </dgm:pt>
    <dgm:pt modelId="{56C7B202-DF5C-454D-8D19-A0912B24EB92}" type="pres">
      <dgm:prSet presAssocID="{0DC96F22-9550-4708-B2A7-C8EF611397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8BA5650-E04A-451E-A6B3-FB4617CF3F36}" type="pres">
      <dgm:prSet presAssocID="{C120CF68-A68E-4EFE-A22E-9D6E52C22623}" presName="composite" presStyleCnt="0"/>
      <dgm:spPr/>
    </dgm:pt>
    <dgm:pt modelId="{4B382B34-9FE6-4DAF-A67C-4CFCB1ADAE9D}" type="pres">
      <dgm:prSet presAssocID="{C120CF68-A68E-4EFE-A22E-9D6E52C2262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2658445-B03F-4207-AC5D-9059858D815F}" type="pres">
      <dgm:prSet presAssocID="{C120CF68-A68E-4EFE-A22E-9D6E52C2262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D29BAC-7CFE-42F8-8BDE-361CC85B9CE5}" type="pres">
      <dgm:prSet presAssocID="{A38A692B-8666-41D9-99D6-C189479BA97F}" presName="sp" presStyleCnt="0"/>
      <dgm:spPr/>
    </dgm:pt>
    <dgm:pt modelId="{D2FAB13B-3765-4030-A9E0-30B53208E10B}" type="pres">
      <dgm:prSet presAssocID="{40C7C47D-3D1D-4C99-B0CF-9D1921BF8C46}" presName="composite" presStyleCnt="0"/>
      <dgm:spPr/>
    </dgm:pt>
    <dgm:pt modelId="{68B49E32-9318-4F19-AF23-1487878606CB}" type="pres">
      <dgm:prSet presAssocID="{40C7C47D-3D1D-4C99-B0CF-9D1921BF8C4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1A7AE66-BDBD-4E6B-B601-B11EFBD213E7}" type="pres">
      <dgm:prSet presAssocID="{40C7C47D-3D1D-4C99-B0CF-9D1921BF8C4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FFB3127-7241-407E-B3F7-3017B373AE51}" type="presOf" srcId="{40C7C47D-3D1D-4C99-B0CF-9D1921BF8C46}" destId="{68B49E32-9318-4F19-AF23-1487878606CB}" srcOrd="0" destOrd="0" presId="urn:microsoft.com/office/officeart/2005/8/layout/chevron2"/>
    <dgm:cxn modelId="{A3A47892-C0D4-4EA5-A778-B1DC02070710}" type="presOf" srcId="{5228D8E9-92BC-439B-950F-B1E34D7380F8}" destId="{82658445-B03F-4207-AC5D-9059858D815F}" srcOrd="0" destOrd="0" presId="urn:microsoft.com/office/officeart/2005/8/layout/chevron2"/>
    <dgm:cxn modelId="{C792D10E-63AF-445D-9363-A5B8727D3D18}" type="presOf" srcId="{C120CF68-A68E-4EFE-A22E-9D6E52C22623}" destId="{4B382B34-9FE6-4DAF-A67C-4CFCB1ADAE9D}" srcOrd="0" destOrd="0" presId="urn:microsoft.com/office/officeart/2005/8/layout/chevron2"/>
    <dgm:cxn modelId="{D9117237-0602-49CF-AEB6-CE2645A629B1}" srcId="{40C7C47D-3D1D-4C99-B0CF-9D1921BF8C46}" destId="{136785A3-12D6-4D18-92F7-DD2C042E789E}" srcOrd="0" destOrd="0" parTransId="{63E2BEC9-4EBF-449E-958D-55B3E790B4AD}" sibTransId="{B03E3797-0FDA-4BCD-BE3A-71F432A15860}"/>
    <dgm:cxn modelId="{D12DA0B5-289C-4C63-A0EC-03C47519543F}" srcId="{0DC96F22-9550-4708-B2A7-C8EF611397AD}" destId="{40C7C47D-3D1D-4C99-B0CF-9D1921BF8C46}" srcOrd="1" destOrd="0" parTransId="{21424BB6-9536-4D2D-8E56-DF2B350597A8}" sibTransId="{8E08C41D-5A18-4D9E-8B1C-E858F642172F}"/>
    <dgm:cxn modelId="{A022FE15-65E2-4A23-A2A9-CB07216ADDB2}" type="presOf" srcId="{136785A3-12D6-4D18-92F7-DD2C042E789E}" destId="{21A7AE66-BDBD-4E6B-B601-B11EFBD213E7}" srcOrd="0" destOrd="0" presId="urn:microsoft.com/office/officeart/2005/8/layout/chevron2"/>
    <dgm:cxn modelId="{0550BA0D-FD11-4EB6-B489-A3CB48EAADFD}" type="presOf" srcId="{0DC96F22-9550-4708-B2A7-C8EF611397AD}" destId="{56C7B202-DF5C-454D-8D19-A0912B24EB92}" srcOrd="0" destOrd="0" presId="urn:microsoft.com/office/officeart/2005/8/layout/chevron2"/>
    <dgm:cxn modelId="{F8C8A9F7-F7E3-490A-A234-1008E1E55FDB}" srcId="{0DC96F22-9550-4708-B2A7-C8EF611397AD}" destId="{C120CF68-A68E-4EFE-A22E-9D6E52C22623}" srcOrd="0" destOrd="0" parTransId="{6A046770-F2D8-4FE0-A5FC-DFD6DDCD808A}" sibTransId="{A38A692B-8666-41D9-99D6-C189479BA97F}"/>
    <dgm:cxn modelId="{1662BA9A-EA43-488B-8C40-19723BE8000E}" srcId="{C120CF68-A68E-4EFE-A22E-9D6E52C22623}" destId="{5228D8E9-92BC-439B-950F-B1E34D7380F8}" srcOrd="0" destOrd="0" parTransId="{B8CF156B-8C2B-420C-B891-95B84C1EBC8C}" sibTransId="{F83C6B6B-CBD3-4935-8904-ADDE37C3DB13}"/>
    <dgm:cxn modelId="{4F7B3CED-1B87-4FDC-A5FA-1D95F4C97A34}" type="presParOf" srcId="{56C7B202-DF5C-454D-8D19-A0912B24EB92}" destId="{A8BA5650-E04A-451E-A6B3-FB4617CF3F36}" srcOrd="0" destOrd="0" presId="urn:microsoft.com/office/officeart/2005/8/layout/chevron2"/>
    <dgm:cxn modelId="{57E61989-A1AD-41D7-AB58-0ECD289C18A3}" type="presParOf" srcId="{A8BA5650-E04A-451E-A6B3-FB4617CF3F36}" destId="{4B382B34-9FE6-4DAF-A67C-4CFCB1ADAE9D}" srcOrd="0" destOrd="0" presId="urn:microsoft.com/office/officeart/2005/8/layout/chevron2"/>
    <dgm:cxn modelId="{0D6D8D61-C64B-4C8A-8ABB-CE68BB4C2CF2}" type="presParOf" srcId="{A8BA5650-E04A-451E-A6B3-FB4617CF3F36}" destId="{82658445-B03F-4207-AC5D-9059858D815F}" srcOrd="1" destOrd="0" presId="urn:microsoft.com/office/officeart/2005/8/layout/chevron2"/>
    <dgm:cxn modelId="{1BCE8E23-13FC-44CA-A3B0-36E2585E935E}" type="presParOf" srcId="{56C7B202-DF5C-454D-8D19-A0912B24EB92}" destId="{93D29BAC-7CFE-42F8-8BDE-361CC85B9CE5}" srcOrd="1" destOrd="0" presId="urn:microsoft.com/office/officeart/2005/8/layout/chevron2"/>
    <dgm:cxn modelId="{13F07FF0-186D-48A3-9D87-60F279805B1D}" type="presParOf" srcId="{56C7B202-DF5C-454D-8D19-A0912B24EB92}" destId="{D2FAB13B-3765-4030-A9E0-30B53208E10B}" srcOrd="2" destOrd="0" presId="urn:microsoft.com/office/officeart/2005/8/layout/chevron2"/>
    <dgm:cxn modelId="{09ADDE29-7A12-49B6-9828-8CF17BB31DDB}" type="presParOf" srcId="{D2FAB13B-3765-4030-A9E0-30B53208E10B}" destId="{68B49E32-9318-4F19-AF23-1487878606CB}" srcOrd="0" destOrd="0" presId="urn:microsoft.com/office/officeart/2005/8/layout/chevron2"/>
    <dgm:cxn modelId="{368CB169-9A79-4F6D-BD2B-2287E7824387}" type="presParOf" srcId="{D2FAB13B-3765-4030-A9E0-30B53208E10B}" destId="{21A7AE66-BDBD-4E6B-B601-B11EFBD213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0EDB53-9425-4675-9E49-7342A37707D4}" type="doc">
      <dgm:prSet loTypeId="urn:microsoft.com/office/officeart/2005/8/layout/hList6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D77D135D-1B97-48FC-AF7D-7278C82E8CFA}">
      <dgm:prSet phldrT="[Texto]" custT="1"/>
      <dgm:spPr/>
      <dgm:t>
        <a:bodyPr/>
        <a:lstStyle/>
        <a:p>
          <a:pPr algn="l"/>
          <a:r>
            <a:rPr lang="es-PE" sz="2200" dirty="0" smtClean="0"/>
            <a:t>El incremento de la competencia, </a:t>
          </a:r>
        </a:p>
        <a:p>
          <a:pPr algn="l"/>
          <a:r>
            <a:rPr lang="es-PE" sz="2200" dirty="0" smtClean="0"/>
            <a:t>La globalización de la economía y la ampliación de los mercados de las empresas exigen la captación de información de los mercados y su continuo y sistemático tratamiento.</a:t>
          </a:r>
          <a:endParaRPr lang="es-ES" sz="2200" dirty="0"/>
        </a:p>
      </dgm:t>
    </dgm:pt>
    <dgm:pt modelId="{06541FC3-5132-4DA6-B502-DC189C607A2C}" type="parTrans" cxnId="{5821AE32-BB38-4D8A-90AD-1919F0387AE2}">
      <dgm:prSet/>
      <dgm:spPr/>
      <dgm:t>
        <a:bodyPr/>
        <a:lstStyle/>
        <a:p>
          <a:endParaRPr lang="es-ES"/>
        </a:p>
      </dgm:t>
    </dgm:pt>
    <dgm:pt modelId="{3ABFF42A-7580-43B6-BC62-7BBD3F8B2381}" type="sibTrans" cxnId="{5821AE32-BB38-4D8A-90AD-1919F0387AE2}">
      <dgm:prSet/>
      <dgm:spPr/>
      <dgm:t>
        <a:bodyPr/>
        <a:lstStyle/>
        <a:p>
          <a:endParaRPr lang="es-ES"/>
        </a:p>
      </dgm:t>
    </dgm:pt>
    <dgm:pt modelId="{00C66AF0-53AD-4AA1-B184-8A80BF317085}">
      <dgm:prSet phldrT="[Texto]" custT="1"/>
      <dgm:spPr/>
      <dgm:t>
        <a:bodyPr/>
        <a:lstStyle/>
        <a:p>
          <a:pPr algn="l"/>
          <a:r>
            <a:rPr lang="es-PE" sz="2000" dirty="0" smtClean="0"/>
            <a:t>Es preciso responder a unas preguntas fundamentales para poder guiar los planes y acciones de marketing: </a:t>
          </a:r>
        </a:p>
        <a:p>
          <a:pPr algn="l"/>
          <a:r>
            <a:rPr lang="es-PE" sz="2000" dirty="0" smtClean="0"/>
            <a:t>¿Por qué los consumidores actúan de una determinada forma?</a:t>
          </a:r>
        </a:p>
        <a:p>
          <a:pPr algn="l"/>
          <a:r>
            <a:rPr lang="es-PE" sz="2000" dirty="0" smtClean="0"/>
            <a:t>¿Por qué compran determinados productos y no otros?</a:t>
          </a:r>
        </a:p>
        <a:p>
          <a:pPr algn="l"/>
          <a:r>
            <a:rPr lang="es-PE" sz="2000" dirty="0" smtClean="0"/>
            <a:t>¿Por qué adquieren una marca concreta?</a:t>
          </a:r>
          <a:endParaRPr lang="es-ES" sz="2000" dirty="0"/>
        </a:p>
      </dgm:t>
    </dgm:pt>
    <dgm:pt modelId="{464CF88D-E39E-4384-8D88-B49F4B22E766}" type="parTrans" cxnId="{A9975924-E379-4185-839C-7EEE6AA4DBAE}">
      <dgm:prSet/>
      <dgm:spPr/>
      <dgm:t>
        <a:bodyPr/>
        <a:lstStyle/>
        <a:p>
          <a:endParaRPr lang="es-ES"/>
        </a:p>
      </dgm:t>
    </dgm:pt>
    <dgm:pt modelId="{35EBDDB8-3715-4F84-A0CD-709EC687A499}" type="sibTrans" cxnId="{A9975924-E379-4185-839C-7EEE6AA4DBAE}">
      <dgm:prSet/>
      <dgm:spPr/>
      <dgm:t>
        <a:bodyPr/>
        <a:lstStyle/>
        <a:p>
          <a:endParaRPr lang="es-ES"/>
        </a:p>
      </dgm:t>
    </dgm:pt>
    <dgm:pt modelId="{51A48693-827C-4F06-81CA-147876AB6E49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endParaRPr lang="es-PE" sz="2000" dirty="0" smtClean="0"/>
        </a:p>
      </dgm:t>
    </dgm:pt>
    <dgm:pt modelId="{6F7CCB35-F43B-4FA3-8EC3-D5D8FCF972E8}" type="sibTrans" cxnId="{11D58212-95CC-40D4-AE13-E3C5D4C226A3}">
      <dgm:prSet/>
      <dgm:spPr/>
      <dgm:t>
        <a:bodyPr/>
        <a:lstStyle/>
        <a:p>
          <a:endParaRPr lang="es-ES"/>
        </a:p>
      </dgm:t>
    </dgm:pt>
    <dgm:pt modelId="{D1768ECE-AED3-442D-84B5-20BB77E3E801}" type="parTrans" cxnId="{11D58212-95CC-40D4-AE13-E3C5D4C226A3}">
      <dgm:prSet/>
      <dgm:spPr/>
      <dgm:t>
        <a:bodyPr/>
        <a:lstStyle/>
        <a:p>
          <a:endParaRPr lang="es-ES"/>
        </a:p>
      </dgm:t>
    </dgm:pt>
    <dgm:pt modelId="{D3FEDA9D-8E5F-4656-B486-75377A53F179}" type="pres">
      <dgm:prSet presAssocID="{120EDB53-9425-4675-9E49-7342A37707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257308D-A042-4EF1-A4C3-7360BC6F63D0}" type="pres">
      <dgm:prSet presAssocID="{D77D135D-1B97-48FC-AF7D-7278C82E8C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430B23-0D10-48EE-915E-242C6F5E24CF}" type="pres">
      <dgm:prSet presAssocID="{3ABFF42A-7580-43B6-BC62-7BBD3F8B2381}" presName="sibTrans" presStyleCnt="0"/>
      <dgm:spPr/>
    </dgm:pt>
    <dgm:pt modelId="{C8A3F616-5F99-436B-B405-911A94649AA2}" type="pres">
      <dgm:prSet presAssocID="{51A48693-827C-4F06-81CA-147876AB6E49}" presName="node" presStyleLbl="node1" presStyleIdx="1" presStyleCnt="3" custLinFactNeighborY="12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7307B2-81B4-4956-9995-2BB5FF60944D}" type="pres">
      <dgm:prSet presAssocID="{6F7CCB35-F43B-4FA3-8EC3-D5D8FCF972E8}" presName="sibTrans" presStyleCnt="0"/>
      <dgm:spPr/>
    </dgm:pt>
    <dgm:pt modelId="{50579AF5-EE44-4CBD-BB4C-F5B513699731}" type="pres">
      <dgm:prSet presAssocID="{00C66AF0-53AD-4AA1-B184-8A80BF3170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4712138-349F-4108-A18B-60AB47CD438E}" type="presOf" srcId="{51A48693-827C-4F06-81CA-147876AB6E49}" destId="{C8A3F616-5F99-436B-B405-911A94649AA2}" srcOrd="0" destOrd="0" presId="urn:microsoft.com/office/officeart/2005/8/layout/hList6"/>
    <dgm:cxn modelId="{FE6008E6-8F90-407B-8964-BDA8077509E7}" type="presOf" srcId="{00C66AF0-53AD-4AA1-B184-8A80BF317085}" destId="{50579AF5-EE44-4CBD-BB4C-F5B513699731}" srcOrd="0" destOrd="0" presId="urn:microsoft.com/office/officeart/2005/8/layout/hList6"/>
    <dgm:cxn modelId="{11D58212-95CC-40D4-AE13-E3C5D4C226A3}" srcId="{120EDB53-9425-4675-9E49-7342A37707D4}" destId="{51A48693-827C-4F06-81CA-147876AB6E49}" srcOrd="1" destOrd="0" parTransId="{D1768ECE-AED3-442D-84B5-20BB77E3E801}" sibTransId="{6F7CCB35-F43B-4FA3-8EC3-D5D8FCF972E8}"/>
    <dgm:cxn modelId="{A9975924-E379-4185-839C-7EEE6AA4DBAE}" srcId="{120EDB53-9425-4675-9E49-7342A37707D4}" destId="{00C66AF0-53AD-4AA1-B184-8A80BF317085}" srcOrd="2" destOrd="0" parTransId="{464CF88D-E39E-4384-8D88-B49F4B22E766}" sibTransId="{35EBDDB8-3715-4F84-A0CD-709EC687A499}"/>
    <dgm:cxn modelId="{5821AE32-BB38-4D8A-90AD-1919F0387AE2}" srcId="{120EDB53-9425-4675-9E49-7342A37707D4}" destId="{D77D135D-1B97-48FC-AF7D-7278C82E8CFA}" srcOrd="0" destOrd="0" parTransId="{06541FC3-5132-4DA6-B502-DC189C607A2C}" sibTransId="{3ABFF42A-7580-43B6-BC62-7BBD3F8B2381}"/>
    <dgm:cxn modelId="{DDFF2906-7B58-4D84-B3F9-E2F623330F36}" type="presOf" srcId="{120EDB53-9425-4675-9E49-7342A37707D4}" destId="{D3FEDA9D-8E5F-4656-B486-75377A53F179}" srcOrd="0" destOrd="0" presId="urn:microsoft.com/office/officeart/2005/8/layout/hList6"/>
    <dgm:cxn modelId="{D0EAAE6F-31E4-4794-8BE2-EEC5390FA065}" type="presOf" srcId="{D77D135D-1B97-48FC-AF7D-7278C82E8CFA}" destId="{8257308D-A042-4EF1-A4C3-7360BC6F63D0}" srcOrd="0" destOrd="0" presId="urn:microsoft.com/office/officeart/2005/8/layout/hList6"/>
    <dgm:cxn modelId="{FB5D7FFE-3389-4B7F-9683-1238E4352D74}" type="presParOf" srcId="{D3FEDA9D-8E5F-4656-B486-75377A53F179}" destId="{8257308D-A042-4EF1-A4C3-7360BC6F63D0}" srcOrd="0" destOrd="0" presId="urn:microsoft.com/office/officeart/2005/8/layout/hList6"/>
    <dgm:cxn modelId="{5CCFFEFC-7A3F-42F0-9398-12E1568DB430}" type="presParOf" srcId="{D3FEDA9D-8E5F-4656-B486-75377A53F179}" destId="{9D430B23-0D10-48EE-915E-242C6F5E24CF}" srcOrd="1" destOrd="0" presId="urn:microsoft.com/office/officeart/2005/8/layout/hList6"/>
    <dgm:cxn modelId="{8F21E43C-781E-456C-8346-78C0174DD4A7}" type="presParOf" srcId="{D3FEDA9D-8E5F-4656-B486-75377A53F179}" destId="{C8A3F616-5F99-436B-B405-911A94649AA2}" srcOrd="2" destOrd="0" presId="urn:microsoft.com/office/officeart/2005/8/layout/hList6"/>
    <dgm:cxn modelId="{F1B74DBC-BA48-4C9B-828D-AF7AF7B4C64B}" type="presParOf" srcId="{D3FEDA9D-8E5F-4656-B486-75377A53F179}" destId="{EA7307B2-81B4-4956-9995-2BB5FF60944D}" srcOrd="3" destOrd="0" presId="urn:microsoft.com/office/officeart/2005/8/layout/hList6"/>
    <dgm:cxn modelId="{112C3897-1974-4137-8EC9-58990BD514CB}" type="presParOf" srcId="{D3FEDA9D-8E5F-4656-B486-75377A53F179}" destId="{50579AF5-EE44-4CBD-BB4C-F5B51369973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8DA7B6-98DB-4968-9E51-2FC22774F304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2A57B18-9472-4B03-92D7-9E1E0B753F2D}">
      <dgm:prSet phldrT="[Texto]"/>
      <dgm:spPr/>
      <dgm:t>
        <a:bodyPr/>
        <a:lstStyle/>
        <a:p>
          <a:r>
            <a:rPr lang="es-PE" b="0" dirty="0" smtClean="0"/>
            <a:t>se centra en el conjunto de actos de los individuos que se relacionan directamente con la obtención, uso y consumo de bienes y servicios.</a:t>
          </a:r>
          <a:endParaRPr lang="es-ES" b="0" dirty="0"/>
        </a:p>
      </dgm:t>
    </dgm:pt>
    <dgm:pt modelId="{0AD575EC-76B3-45C6-AA46-DF051298B09B}" type="parTrans" cxnId="{860691F4-818F-4434-AE4C-52007887F5F6}">
      <dgm:prSet/>
      <dgm:spPr/>
      <dgm:t>
        <a:bodyPr/>
        <a:lstStyle/>
        <a:p>
          <a:endParaRPr lang="es-ES"/>
        </a:p>
      </dgm:t>
    </dgm:pt>
    <dgm:pt modelId="{2C7BF6D4-44D5-400F-9531-A3CF86B17B2B}" type="sibTrans" cxnId="{860691F4-818F-4434-AE4C-52007887F5F6}">
      <dgm:prSet/>
      <dgm:spPr/>
      <dgm:t>
        <a:bodyPr/>
        <a:lstStyle/>
        <a:p>
          <a:endParaRPr lang="es-ES"/>
        </a:p>
      </dgm:t>
    </dgm:pt>
    <dgm:pt modelId="{77787B43-7A05-4B1F-91E2-6AFCA423F7A4}">
      <dgm:prSet phldrT="[Texto]" custT="1"/>
      <dgm:spPr/>
      <dgm:t>
        <a:bodyPr/>
        <a:lstStyle/>
        <a:p>
          <a:r>
            <a:rPr lang="es-PE" sz="2400" b="0" dirty="0" smtClean="0"/>
            <a:t>El estudio del comportamiento del consumidor plantea múltiples dificultades:</a:t>
          </a:r>
          <a:endParaRPr lang="es-ES" sz="2400" b="0" dirty="0"/>
        </a:p>
      </dgm:t>
    </dgm:pt>
    <dgm:pt modelId="{4F7C34D9-7FBF-462F-854E-DB84FF0AB7B8}" type="parTrans" cxnId="{DF46D064-DC21-478B-85AB-D54338510B12}">
      <dgm:prSet/>
      <dgm:spPr/>
      <dgm:t>
        <a:bodyPr/>
        <a:lstStyle/>
        <a:p>
          <a:endParaRPr lang="es-ES"/>
        </a:p>
      </dgm:t>
    </dgm:pt>
    <dgm:pt modelId="{F106FEC8-80CC-492C-BC18-8BB37753D4B8}" type="sibTrans" cxnId="{DF46D064-DC21-478B-85AB-D54338510B12}">
      <dgm:prSet/>
      <dgm:spPr/>
      <dgm:t>
        <a:bodyPr/>
        <a:lstStyle/>
        <a:p>
          <a:endParaRPr lang="es-ES"/>
        </a:p>
      </dgm:t>
    </dgm:pt>
    <dgm:pt modelId="{8C0A3D39-7C6F-4E1A-94A8-B96171F0227E}">
      <dgm:prSet phldrT="[Texto]" custT="1"/>
      <dgm:spPr/>
      <dgm:t>
        <a:bodyPr/>
        <a:lstStyle/>
        <a:p>
          <a:r>
            <a:rPr lang="es-PE" sz="2000" dirty="0" smtClean="0"/>
            <a:t>Los consumidores no suelen ser plenamente conscientes de por qué compran un producto o una determinada marca</a:t>
          </a:r>
          <a:r>
            <a:rPr lang="es-PE" sz="2100" dirty="0" smtClean="0"/>
            <a:t>. </a:t>
          </a:r>
          <a:endParaRPr lang="es-ES" sz="2100" dirty="0"/>
        </a:p>
      </dgm:t>
    </dgm:pt>
    <dgm:pt modelId="{B46B3E49-7EA6-44D6-9914-0676378503CC}" type="parTrans" cxnId="{33A85CE0-A444-495F-ADED-9C55BEB3133E}">
      <dgm:prSet/>
      <dgm:spPr/>
      <dgm:t>
        <a:bodyPr/>
        <a:lstStyle/>
        <a:p>
          <a:endParaRPr lang="es-ES"/>
        </a:p>
      </dgm:t>
    </dgm:pt>
    <dgm:pt modelId="{BC621A8B-CED4-41B0-BDBA-A99C80125124}" type="sibTrans" cxnId="{33A85CE0-A444-495F-ADED-9C55BEB3133E}">
      <dgm:prSet/>
      <dgm:spPr/>
      <dgm:t>
        <a:bodyPr/>
        <a:lstStyle/>
        <a:p>
          <a:endParaRPr lang="es-ES"/>
        </a:p>
      </dgm:t>
    </dgm:pt>
    <dgm:pt modelId="{E1801D3C-5350-424B-9425-E74D0EE52D1E}">
      <dgm:prSet phldrT="[Texto]" custT="1"/>
      <dgm:spPr/>
      <dgm:t>
        <a:bodyPr/>
        <a:lstStyle/>
        <a:p>
          <a:r>
            <a:rPr lang="es-PE" sz="2100" dirty="0" smtClean="0"/>
            <a:t>Los consumidores a menudo no queremos revelar la verdad.</a:t>
          </a:r>
          <a:endParaRPr lang="es-ES" sz="2100" dirty="0"/>
        </a:p>
      </dgm:t>
    </dgm:pt>
    <dgm:pt modelId="{FD202F36-1556-4616-AEF5-CDEE24F710B1}" type="parTrans" cxnId="{0A6FEA31-86D1-494C-AE48-7369588AFC9F}">
      <dgm:prSet/>
      <dgm:spPr/>
      <dgm:t>
        <a:bodyPr/>
        <a:lstStyle/>
        <a:p>
          <a:endParaRPr lang="es-ES"/>
        </a:p>
      </dgm:t>
    </dgm:pt>
    <dgm:pt modelId="{888AEFA9-24D8-4B1E-A9ED-50B589E14D1A}" type="sibTrans" cxnId="{0A6FEA31-86D1-494C-AE48-7369588AFC9F}">
      <dgm:prSet/>
      <dgm:spPr/>
      <dgm:t>
        <a:bodyPr/>
        <a:lstStyle/>
        <a:p>
          <a:endParaRPr lang="es-ES"/>
        </a:p>
      </dgm:t>
    </dgm:pt>
    <dgm:pt modelId="{B30DA8B0-453A-4BF7-B62C-385C6CBB26E1}">
      <dgm:prSet phldrT="[Texto]" phldr="1"/>
      <dgm:spPr/>
      <dgm:t>
        <a:bodyPr/>
        <a:lstStyle/>
        <a:p>
          <a:endParaRPr lang="es-ES" sz="2400" dirty="0"/>
        </a:p>
      </dgm:t>
    </dgm:pt>
    <dgm:pt modelId="{90AE85AD-0844-437C-975C-06F28475E836}" type="parTrans" cxnId="{184BC21D-FA0B-4E83-9952-7269F024D961}">
      <dgm:prSet/>
      <dgm:spPr/>
      <dgm:t>
        <a:bodyPr/>
        <a:lstStyle/>
        <a:p>
          <a:endParaRPr lang="es-ES"/>
        </a:p>
      </dgm:t>
    </dgm:pt>
    <dgm:pt modelId="{E525BE76-D4E5-474E-AAC3-14271792A90F}" type="sibTrans" cxnId="{184BC21D-FA0B-4E83-9952-7269F024D961}">
      <dgm:prSet/>
      <dgm:spPr/>
      <dgm:t>
        <a:bodyPr/>
        <a:lstStyle/>
        <a:p>
          <a:endParaRPr lang="es-ES"/>
        </a:p>
      </dgm:t>
    </dgm:pt>
    <dgm:pt modelId="{D7F5FA79-F0BA-4CD6-BDF4-43BC9F0C5595}">
      <dgm:prSet phldrT="[Texto]" custT="1"/>
      <dgm:spPr/>
      <dgm:t>
        <a:bodyPr/>
        <a:lstStyle/>
        <a:p>
          <a:r>
            <a:rPr lang="es-PE" sz="2000" dirty="0" smtClean="0"/>
            <a:t>Con frecuencia intentamos comunicar mucho más de lo que realmente sabemos.</a:t>
          </a:r>
          <a:endParaRPr lang="es-ES" sz="2000" dirty="0"/>
        </a:p>
      </dgm:t>
    </dgm:pt>
    <dgm:pt modelId="{C9F01FEE-4FB9-467E-913E-430A4FCCE4E6}" type="parTrans" cxnId="{9AEC8638-6E50-45CA-959F-B40C7FF2EC4C}">
      <dgm:prSet/>
      <dgm:spPr/>
      <dgm:t>
        <a:bodyPr/>
        <a:lstStyle/>
        <a:p>
          <a:endParaRPr lang="es-ES"/>
        </a:p>
      </dgm:t>
    </dgm:pt>
    <dgm:pt modelId="{136EC79C-A491-467B-9976-982DFDFF9009}" type="sibTrans" cxnId="{9AEC8638-6E50-45CA-959F-B40C7FF2EC4C}">
      <dgm:prSet/>
      <dgm:spPr/>
      <dgm:t>
        <a:bodyPr/>
        <a:lstStyle/>
        <a:p>
          <a:endParaRPr lang="es-ES"/>
        </a:p>
      </dgm:t>
    </dgm:pt>
    <dgm:pt modelId="{E2D64942-B40E-4B8E-A5C4-0AB596285D52}">
      <dgm:prSet phldrT="[Texto]" custT="1"/>
      <dgm:spPr/>
      <dgm:t>
        <a:bodyPr/>
        <a:lstStyle/>
        <a:p>
          <a:r>
            <a:rPr lang="es-PE" sz="2000" dirty="0" smtClean="0"/>
            <a:t>Los consumidores somos complejos. </a:t>
          </a:r>
          <a:endParaRPr lang="es-ES" sz="2000" dirty="0"/>
        </a:p>
      </dgm:t>
    </dgm:pt>
    <dgm:pt modelId="{CA906AB6-032D-4962-8E9A-5717C638AF99}" type="parTrans" cxnId="{4CAFFF92-1302-4423-AF65-B0E7DB9BBE94}">
      <dgm:prSet/>
      <dgm:spPr/>
      <dgm:t>
        <a:bodyPr/>
        <a:lstStyle/>
        <a:p>
          <a:endParaRPr lang="es-ES"/>
        </a:p>
      </dgm:t>
    </dgm:pt>
    <dgm:pt modelId="{D417EFE5-9B49-4A2D-95BA-A78A083FFC18}" type="sibTrans" cxnId="{4CAFFF92-1302-4423-AF65-B0E7DB9BBE94}">
      <dgm:prSet/>
      <dgm:spPr/>
      <dgm:t>
        <a:bodyPr/>
        <a:lstStyle/>
        <a:p>
          <a:endParaRPr lang="es-ES"/>
        </a:p>
      </dgm:t>
    </dgm:pt>
    <dgm:pt modelId="{9D4262EC-8612-433E-9853-F5C8656C921D}" type="pres">
      <dgm:prSet presAssocID="{E38DA7B6-98DB-4968-9E51-2FC22774F3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9F10E44-0138-4045-932B-DA3DF098A1C9}" type="pres">
      <dgm:prSet presAssocID="{42A57B18-9472-4B03-92D7-9E1E0B753F2D}" presName="comp" presStyleCnt="0"/>
      <dgm:spPr/>
    </dgm:pt>
    <dgm:pt modelId="{42565B57-A6BB-4C9A-8E01-DFF6AA8C01D0}" type="pres">
      <dgm:prSet presAssocID="{42A57B18-9472-4B03-92D7-9E1E0B753F2D}" presName="box" presStyleLbl="node1" presStyleIdx="0" presStyleCnt="3"/>
      <dgm:spPr/>
      <dgm:t>
        <a:bodyPr/>
        <a:lstStyle/>
        <a:p>
          <a:endParaRPr lang="es-PE"/>
        </a:p>
      </dgm:t>
    </dgm:pt>
    <dgm:pt modelId="{EEB43985-E15A-42A4-8171-0EC85E22D6D5}" type="pres">
      <dgm:prSet presAssocID="{42A57B18-9472-4B03-92D7-9E1E0B753F2D}" presName="img" presStyleLbl="fgImgPlace1" presStyleIdx="0" presStyleCnt="3" custScaleX="101139" custScaleY="124086" custLinFactNeighborX="-6967" custLinFactNeighborY="-457"/>
      <dgm:spPr/>
    </dgm:pt>
    <dgm:pt modelId="{581F74EA-0639-4F06-9B18-F300D8EF1C1F}" type="pres">
      <dgm:prSet presAssocID="{42A57B18-9472-4B03-92D7-9E1E0B753F2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514C7F-7D3C-4038-8492-C65777B017C2}" type="pres">
      <dgm:prSet presAssocID="{2C7BF6D4-44D5-400F-9531-A3CF86B17B2B}" presName="spacer" presStyleCnt="0"/>
      <dgm:spPr/>
    </dgm:pt>
    <dgm:pt modelId="{E62E4DCB-5426-418F-9CF7-A120B2996009}" type="pres">
      <dgm:prSet presAssocID="{77787B43-7A05-4B1F-91E2-6AFCA423F7A4}" presName="comp" presStyleCnt="0"/>
      <dgm:spPr/>
    </dgm:pt>
    <dgm:pt modelId="{CB1B63EF-156E-4DDD-AB9A-09DE4AEC7984}" type="pres">
      <dgm:prSet presAssocID="{77787B43-7A05-4B1F-91E2-6AFCA423F7A4}" presName="box" presStyleLbl="node1" presStyleIdx="1" presStyleCnt="3" custScaleY="144301"/>
      <dgm:spPr/>
      <dgm:t>
        <a:bodyPr/>
        <a:lstStyle/>
        <a:p>
          <a:endParaRPr lang="es-PE"/>
        </a:p>
      </dgm:t>
    </dgm:pt>
    <dgm:pt modelId="{71CA733E-684A-421D-911B-FE4F7A9EF6DE}" type="pres">
      <dgm:prSet presAssocID="{77787B43-7A05-4B1F-91E2-6AFCA423F7A4}" presName="img" presStyleLbl="fgImgPlace1" presStyleIdx="1" presStyleCnt="3" custFlipVert="1" custScaleX="101319" custScaleY="148445" custLinFactNeighborX="-2959" custLinFactNeighborY="3213"/>
      <dgm:spPr/>
    </dgm:pt>
    <dgm:pt modelId="{4467E62B-417A-4CCB-B97D-1CBCF9F60177}" type="pres">
      <dgm:prSet presAssocID="{77787B43-7A05-4B1F-91E2-6AFCA423F7A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BCCBE1-CA6B-4F7A-A99A-EB0CCF866A3B}" type="pres">
      <dgm:prSet presAssocID="{F106FEC8-80CC-492C-BC18-8BB37753D4B8}" presName="spacer" presStyleCnt="0"/>
      <dgm:spPr/>
    </dgm:pt>
    <dgm:pt modelId="{85481168-466E-4925-9225-E220F6FC1435}" type="pres">
      <dgm:prSet presAssocID="{B30DA8B0-453A-4BF7-B62C-385C6CBB26E1}" presName="comp" presStyleCnt="0"/>
      <dgm:spPr/>
    </dgm:pt>
    <dgm:pt modelId="{AB3EA02E-8D55-41F2-96AD-FCE0655ECAA3}" type="pres">
      <dgm:prSet presAssocID="{B30DA8B0-453A-4BF7-B62C-385C6CBB26E1}" presName="box" presStyleLbl="node1" presStyleIdx="2" presStyleCnt="3"/>
      <dgm:spPr/>
      <dgm:t>
        <a:bodyPr/>
        <a:lstStyle/>
        <a:p>
          <a:endParaRPr lang="es-PE"/>
        </a:p>
      </dgm:t>
    </dgm:pt>
    <dgm:pt modelId="{64170389-83C5-4D4A-9FE2-F593C42A620B}" type="pres">
      <dgm:prSet presAssocID="{B30DA8B0-453A-4BF7-B62C-385C6CBB26E1}" presName="img" presStyleLbl="fgImgPlace1" presStyleIdx="2" presStyleCnt="3"/>
      <dgm:spPr/>
    </dgm:pt>
    <dgm:pt modelId="{3B324B95-3DC8-4281-A473-1AE2E69418D1}" type="pres">
      <dgm:prSet presAssocID="{B30DA8B0-453A-4BF7-B62C-385C6CBB26E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ABD3B42-48F2-4317-92CA-1AD2065EDB93}" type="presOf" srcId="{E38DA7B6-98DB-4968-9E51-2FC22774F304}" destId="{9D4262EC-8612-433E-9853-F5C8656C921D}" srcOrd="0" destOrd="0" presId="urn:microsoft.com/office/officeart/2005/8/layout/vList4#1"/>
    <dgm:cxn modelId="{4284C5EB-A9CC-47D7-AAD4-7C599B0AE501}" type="presOf" srcId="{B30DA8B0-453A-4BF7-B62C-385C6CBB26E1}" destId="{3B324B95-3DC8-4281-A473-1AE2E69418D1}" srcOrd="1" destOrd="0" presId="urn:microsoft.com/office/officeart/2005/8/layout/vList4#1"/>
    <dgm:cxn modelId="{82083A23-7482-4F65-9456-7D2685BAE497}" type="presOf" srcId="{E1801D3C-5350-424B-9425-E74D0EE52D1E}" destId="{CB1B63EF-156E-4DDD-AB9A-09DE4AEC7984}" srcOrd="0" destOrd="2" presId="urn:microsoft.com/office/officeart/2005/8/layout/vList4#1"/>
    <dgm:cxn modelId="{2869AC3F-E55E-4CF9-A274-B7BFBF305070}" type="presOf" srcId="{E2D64942-B40E-4B8E-A5C4-0AB596285D52}" destId="{3B324B95-3DC8-4281-A473-1AE2E69418D1}" srcOrd="1" destOrd="2" presId="urn:microsoft.com/office/officeart/2005/8/layout/vList4#1"/>
    <dgm:cxn modelId="{331455A0-2CB8-45C8-93B1-76088E38E402}" type="presOf" srcId="{B30DA8B0-453A-4BF7-B62C-385C6CBB26E1}" destId="{AB3EA02E-8D55-41F2-96AD-FCE0655ECAA3}" srcOrd="0" destOrd="0" presId="urn:microsoft.com/office/officeart/2005/8/layout/vList4#1"/>
    <dgm:cxn modelId="{0A6FEA31-86D1-494C-AE48-7369588AFC9F}" srcId="{77787B43-7A05-4B1F-91E2-6AFCA423F7A4}" destId="{E1801D3C-5350-424B-9425-E74D0EE52D1E}" srcOrd="1" destOrd="0" parTransId="{FD202F36-1556-4616-AEF5-CDEE24F710B1}" sibTransId="{888AEFA9-24D8-4B1E-A9ED-50B589E14D1A}"/>
    <dgm:cxn modelId="{32DE5A27-8FA3-4099-8948-66708BED4F5B}" type="presOf" srcId="{8C0A3D39-7C6F-4E1A-94A8-B96171F0227E}" destId="{4467E62B-417A-4CCB-B97D-1CBCF9F60177}" srcOrd="1" destOrd="1" presId="urn:microsoft.com/office/officeart/2005/8/layout/vList4#1"/>
    <dgm:cxn modelId="{0BE40602-B7A2-4178-A534-C23752C65EAA}" type="presOf" srcId="{77787B43-7A05-4B1F-91E2-6AFCA423F7A4}" destId="{4467E62B-417A-4CCB-B97D-1CBCF9F60177}" srcOrd="1" destOrd="0" presId="urn:microsoft.com/office/officeart/2005/8/layout/vList4#1"/>
    <dgm:cxn modelId="{14543448-2B34-46B5-B9A9-BA7EF78F23A9}" type="presOf" srcId="{D7F5FA79-F0BA-4CD6-BDF4-43BC9F0C5595}" destId="{3B324B95-3DC8-4281-A473-1AE2E69418D1}" srcOrd="1" destOrd="1" presId="urn:microsoft.com/office/officeart/2005/8/layout/vList4#1"/>
    <dgm:cxn modelId="{DB75056E-4C62-4E6C-A7BE-6AB856993EF4}" type="presOf" srcId="{E2D64942-B40E-4B8E-A5C4-0AB596285D52}" destId="{AB3EA02E-8D55-41F2-96AD-FCE0655ECAA3}" srcOrd="0" destOrd="2" presId="urn:microsoft.com/office/officeart/2005/8/layout/vList4#1"/>
    <dgm:cxn modelId="{360ECDBB-264A-474D-9F4F-C45652327A5C}" type="presOf" srcId="{42A57B18-9472-4B03-92D7-9E1E0B753F2D}" destId="{581F74EA-0639-4F06-9B18-F300D8EF1C1F}" srcOrd="1" destOrd="0" presId="urn:microsoft.com/office/officeart/2005/8/layout/vList4#1"/>
    <dgm:cxn modelId="{DF46D064-DC21-478B-85AB-D54338510B12}" srcId="{E38DA7B6-98DB-4968-9E51-2FC22774F304}" destId="{77787B43-7A05-4B1F-91E2-6AFCA423F7A4}" srcOrd="1" destOrd="0" parTransId="{4F7C34D9-7FBF-462F-854E-DB84FF0AB7B8}" sibTransId="{F106FEC8-80CC-492C-BC18-8BB37753D4B8}"/>
    <dgm:cxn modelId="{0BEAC2E4-70EE-4A2A-AAED-8C8B970CD1A8}" type="presOf" srcId="{77787B43-7A05-4B1F-91E2-6AFCA423F7A4}" destId="{CB1B63EF-156E-4DDD-AB9A-09DE4AEC7984}" srcOrd="0" destOrd="0" presId="urn:microsoft.com/office/officeart/2005/8/layout/vList4#1"/>
    <dgm:cxn modelId="{A8AFBF13-3086-4DD5-AF25-2ECDE446F983}" type="presOf" srcId="{42A57B18-9472-4B03-92D7-9E1E0B753F2D}" destId="{42565B57-A6BB-4C9A-8E01-DFF6AA8C01D0}" srcOrd="0" destOrd="0" presId="urn:microsoft.com/office/officeart/2005/8/layout/vList4#1"/>
    <dgm:cxn modelId="{33A85CE0-A444-495F-ADED-9C55BEB3133E}" srcId="{77787B43-7A05-4B1F-91E2-6AFCA423F7A4}" destId="{8C0A3D39-7C6F-4E1A-94A8-B96171F0227E}" srcOrd="0" destOrd="0" parTransId="{B46B3E49-7EA6-44D6-9914-0676378503CC}" sibTransId="{BC621A8B-CED4-41B0-BDBA-A99C80125124}"/>
    <dgm:cxn modelId="{AC6AE000-63D4-4601-AAAF-6C79B731B069}" type="presOf" srcId="{8C0A3D39-7C6F-4E1A-94A8-B96171F0227E}" destId="{CB1B63EF-156E-4DDD-AB9A-09DE4AEC7984}" srcOrd="0" destOrd="1" presId="urn:microsoft.com/office/officeart/2005/8/layout/vList4#1"/>
    <dgm:cxn modelId="{184BC21D-FA0B-4E83-9952-7269F024D961}" srcId="{E38DA7B6-98DB-4968-9E51-2FC22774F304}" destId="{B30DA8B0-453A-4BF7-B62C-385C6CBB26E1}" srcOrd="2" destOrd="0" parTransId="{90AE85AD-0844-437C-975C-06F28475E836}" sibTransId="{E525BE76-D4E5-474E-AAC3-14271792A90F}"/>
    <dgm:cxn modelId="{6E808B5A-A264-4639-9454-463C8FDBEF88}" type="presOf" srcId="{D7F5FA79-F0BA-4CD6-BDF4-43BC9F0C5595}" destId="{AB3EA02E-8D55-41F2-96AD-FCE0655ECAA3}" srcOrd="0" destOrd="1" presId="urn:microsoft.com/office/officeart/2005/8/layout/vList4#1"/>
    <dgm:cxn modelId="{9AEC8638-6E50-45CA-959F-B40C7FF2EC4C}" srcId="{B30DA8B0-453A-4BF7-B62C-385C6CBB26E1}" destId="{D7F5FA79-F0BA-4CD6-BDF4-43BC9F0C5595}" srcOrd="0" destOrd="0" parTransId="{C9F01FEE-4FB9-467E-913E-430A4FCCE4E6}" sibTransId="{136EC79C-A491-467B-9976-982DFDFF9009}"/>
    <dgm:cxn modelId="{ED065AFB-F310-4C4E-B8A5-489C0ABC3505}" type="presOf" srcId="{E1801D3C-5350-424B-9425-E74D0EE52D1E}" destId="{4467E62B-417A-4CCB-B97D-1CBCF9F60177}" srcOrd="1" destOrd="2" presId="urn:microsoft.com/office/officeart/2005/8/layout/vList4#1"/>
    <dgm:cxn modelId="{860691F4-818F-4434-AE4C-52007887F5F6}" srcId="{E38DA7B6-98DB-4968-9E51-2FC22774F304}" destId="{42A57B18-9472-4B03-92D7-9E1E0B753F2D}" srcOrd="0" destOrd="0" parTransId="{0AD575EC-76B3-45C6-AA46-DF051298B09B}" sibTransId="{2C7BF6D4-44D5-400F-9531-A3CF86B17B2B}"/>
    <dgm:cxn modelId="{4CAFFF92-1302-4423-AF65-B0E7DB9BBE94}" srcId="{B30DA8B0-453A-4BF7-B62C-385C6CBB26E1}" destId="{E2D64942-B40E-4B8E-A5C4-0AB596285D52}" srcOrd="1" destOrd="0" parTransId="{CA906AB6-032D-4962-8E9A-5717C638AF99}" sibTransId="{D417EFE5-9B49-4A2D-95BA-A78A083FFC18}"/>
    <dgm:cxn modelId="{588E89AD-F1DE-4FA3-8499-AC42445A4239}" type="presParOf" srcId="{9D4262EC-8612-433E-9853-F5C8656C921D}" destId="{A9F10E44-0138-4045-932B-DA3DF098A1C9}" srcOrd="0" destOrd="0" presId="urn:microsoft.com/office/officeart/2005/8/layout/vList4#1"/>
    <dgm:cxn modelId="{A3A748BE-DB1C-4B90-829F-B9E580488544}" type="presParOf" srcId="{A9F10E44-0138-4045-932B-DA3DF098A1C9}" destId="{42565B57-A6BB-4C9A-8E01-DFF6AA8C01D0}" srcOrd="0" destOrd="0" presId="urn:microsoft.com/office/officeart/2005/8/layout/vList4#1"/>
    <dgm:cxn modelId="{87A49D8E-EB84-4190-B345-FD05D65EFCB6}" type="presParOf" srcId="{A9F10E44-0138-4045-932B-DA3DF098A1C9}" destId="{EEB43985-E15A-42A4-8171-0EC85E22D6D5}" srcOrd="1" destOrd="0" presId="urn:microsoft.com/office/officeart/2005/8/layout/vList4#1"/>
    <dgm:cxn modelId="{7FD44B31-96D3-406A-B6D3-2DD5E1FC7063}" type="presParOf" srcId="{A9F10E44-0138-4045-932B-DA3DF098A1C9}" destId="{581F74EA-0639-4F06-9B18-F300D8EF1C1F}" srcOrd="2" destOrd="0" presId="urn:microsoft.com/office/officeart/2005/8/layout/vList4#1"/>
    <dgm:cxn modelId="{066DDC16-FE22-414D-9635-509320B05843}" type="presParOf" srcId="{9D4262EC-8612-433E-9853-F5C8656C921D}" destId="{EB514C7F-7D3C-4038-8492-C65777B017C2}" srcOrd="1" destOrd="0" presId="urn:microsoft.com/office/officeart/2005/8/layout/vList4#1"/>
    <dgm:cxn modelId="{0882520B-6E33-4080-BBFF-43732F6D1755}" type="presParOf" srcId="{9D4262EC-8612-433E-9853-F5C8656C921D}" destId="{E62E4DCB-5426-418F-9CF7-A120B2996009}" srcOrd="2" destOrd="0" presId="urn:microsoft.com/office/officeart/2005/8/layout/vList4#1"/>
    <dgm:cxn modelId="{12B5D601-6F09-4485-8F02-D48E8D12E720}" type="presParOf" srcId="{E62E4DCB-5426-418F-9CF7-A120B2996009}" destId="{CB1B63EF-156E-4DDD-AB9A-09DE4AEC7984}" srcOrd="0" destOrd="0" presId="urn:microsoft.com/office/officeart/2005/8/layout/vList4#1"/>
    <dgm:cxn modelId="{AABED12A-B617-49B1-814E-1E7F017C5EC6}" type="presParOf" srcId="{E62E4DCB-5426-418F-9CF7-A120B2996009}" destId="{71CA733E-684A-421D-911B-FE4F7A9EF6DE}" srcOrd="1" destOrd="0" presId="urn:microsoft.com/office/officeart/2005/8/layout/vList4#1"/>
    <dgm:cxn modelId="{4E2B2031-E8BF-4FD5-88A9-00744015E8B8}" type="presParOf" srcId="{E62E4DCB-5426-418F-9CF7-A120B2996009}" destId="{4467E62B-417A-4CCB-B97D-1CBCF9F60177}" srcOrd="2" destOrd="0" presId="urn:microsoft.com/office/officeart/2005/8/layout/vList4#1"/>
    <dgm:cxn modelId="{36D18A79-79F7-41B0-9A52-801B6F3156C4}" type="presParOf" srcId="{9D4262EC-8612-433E-9853-F5C8656C921D}" destId="{DEBCCBE1-CA6B-4F7A-A99A-EB0CCF866A3B}" srcOrd="3" destOrd="0" presId="urn:microsoft.com/office/officeart/2005/8/layout/vList4#1"/>
    <dgm:cxn modelId="{B1072118-ED09-4659-9030-E77FBE2DFDB3}" type="presParOf" srcId="{9D4262EC-8612-433E-9853-F5C8656C921D}" destId="{85481168-466E-4925-9225-E220F6FC1435}" srcOrd="4" destOrd="0" presId="urn:microsoft.com/office/officeart/2005/8/layout/vList4#1"/>
    <dgm:cxn modelId="{3833FD1A-3F4D-4346-9137-424EB8610CF0}" type="presParOf" srcId="{85481168-466E-4925-9225-E220F6FC1435}" destId="{AB3EA02E-8D55-41F2-96AD-FCE0655ECAA3}" srcOrd="0" destOrd="0" presId="urn:microsoft.com/office/officeart/2005/8/layout/vList4#1"/>
    <dgm:cxn modelId="{214D1F04-860A-4E88-9B7F-31A199F1B718}" type="presParOf" srcId="{85481168-466E-4925-9225-E220F6FC1435}" destId="{64170389-83C5-4D4A-9FE2-F593C42A620B}" srcOrd="1" destOrd="0" presId="urn:microsoft.com/office/officeart/2005/8/layout/vList4#1"/>
    <dgm:cxn modelId="{525063F5-2AED-40A3-8D6C-025454C172C2}" type="presParOf" srcId="{85481168-466E-4925-9225-E220F6FC1435}" destId="{3B324B95-3DC8-4281-A473-1AE2E69418D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B1BA23-D998-4F8D-B4FD-F0924C186A84}" type="doc">
      <dgm:prSet loTypeId="urn:microsoft.com/office/officeart/2005/8/layout/hChevron3" loCatId="process" qsTypeId="urn:microsoft.com/office/officeart/2005/8/quickstyle/simple4" qsCatId="simple" csTypeId="urn:microsoft.com/office/officeart/2005/8/colors/colorful1#5" csCatId="colorful" phldr="1"/>
      <dgm:spPr/>
    </dgm:pt>
    <dgm:pt modelId="{132F526D-1A49-480F-BCB6-1BF6B98C9516}">
      <dgm:prSet phldrT="[Texto]" custT="1"/>
      <dgm:spPr/>
      <dgm:t>
        <a:bodyPr/>
        <a:lstStyle/>
        <a:p>
          <a:r>
            <a:rPr lang="es-PE" sz="2800" b="1" u="none" dirty="0" smtClean="0"/>
            <a:t>- La economía.</a:t>
          </a:r>
          <a:endParaRPr lang="es-PE" sz="2800" b="1" dirty="0"/>
        </a:p>
      </dgm:t>
    </dgm:pt>
    <dgm:pt modelId="{C163B15E-F84F-4907-8461-298F865130FE}" type="parTrans" cxnId="{0DB712D6-32D1-477F-A15C-66337D6ABD23}">
      <dgm:prSet/>
      <dgm:spPr/>
      <dgm:t>
        <a:bodyPr/>
        <a:lstStyle/>
        <a:p>
          <a:endParaRPr lang="es-PE"/>
        </a:p>
      </dgm:t>
    </dgm:pt>
    <dgm:pt modelId="{48EC2C80-EEAB-4543-A6D3-A3BCD98B9505}" type="sibTrans" cxnId="{0DB712D6-32D1-477F-A15C-66337D6ABD23}">
      <dgm:prSet/>
      <dgm:spPr/>
      <dgm:t>
        <a:bodyPr/>
        <a:lstStyle/>
        <a:p>
          <a:endParaRPr lang="es-PE"/>
        </a:p>
      </dgm:t>
    </dgm:pt>
    <dgm:pt modelId="{0EC38A08-DD73-485F-83BF-676D1D6F451D}">
      <dgm:prSet phldrT="[Texto]" custT="1"/>
      <dgm:spPr/>
      <dgm:t>
        <a:bodyPr/>
        <a:lstStyle/>
        <a:p>
          <a:r>
            <a:rPr lang="es-PE" sz="2400" b="1" u="none" dirty="0" smtClean="0"/>
            <a:t>- La sociología.</a:t>
          </a:r>
          <a:endParaRPr lang="es-PE" sz="2400" b="1" dirty="0"/>
        </a:p>
      </dgm:t>
    </dgm:pt>
    <dgm:pt modelId="{84AA83F7-BCC7-4E72-A1C7-BC7B9636832F}" type="parTrans" cxnId="{25ECD41E-9736-46C8-BD39-B982B4BF7DA7}">
      <dgm:prSet/>
      <dgm:spPr/>
      <dgm:t>
        <a:bodyPr/>
        <a:lstStyle/>
        <a:p>
          <a:endParaRPr lang="es-PE"/>
        </a:p>
      </dgm:t>
    </dgm:pt>
    <dgm:pt modelId="{20DCBD09-458D-4B67-A1B2-D560B926ADD0}" type="sibTrans" cxnId="{25ECD41E-9736-46C8-BD39-B982B4BF7DA7}">
      <dgm:prSet/>
      <dgm:spPr/>
      <dgm:t>
        <a:bodyPr/>
        <a:lstStyle/>
        <a:p>
          <a:endParaRPr lang="es-PE"/>
        </a:p>
      </dgm:t>
    </dgm:pt>
    <dgm:pt modelId="{F6ACF206-A31D-4EFA-80D8-E2C9028689FD}">
      <dgm:prSet phldrT="[Texto]"/>
      <dgm:spPr/>
      <dgm:t>
        <a:bodyPr/>
        <a:lstStyle/>
        <a:p>
          <a:r>
            <a:rPr lang="es-PE" u="none" dirty="0" smtClean="0"/>
            <a:t>- </a:t>
          </a:r>
          <a:r>
            <a:rPr lang="es-PE" b="1" u="none" dirty="0" smtClean="0"/>
            <a:t>La</a:t>
          </a:r>
          <a:r>
            <a:rPr lang="es-PE" u="none" dirty="0" smtClean="0"/>
            <a:t> </a:t>
          </a:r>
          <a:r>
            <a:rPr lang="es-PE" b="1" u="none" dirty="0" smtClean="0"/>
            <a:t>psicología</a:t>
          </a:r>
          <a:r>
            <a:rPr lang="es-PE" u="none" dirty="0" smtClean="0"/>
            <a:t>.</a:t>
          </a:r>
          <a:endParaRPr lang="es-PE" dirty="0"/>
        </a:p>
      </dgm:t>
    </dgm:pt>
    <dgm:pt modelId="{51F55985-1EB8-45A5-AACD-C2B05BE1CC36}" type="parTrans" cxnId="{B6E8B5E2-1F3B-4F9A-835F-A03C3691CB10}">
      <dgm:prSet/>
      <dgm:spPr/>
      <dgm:t>
        <a:bodyPr/>
        <a:lstStyle/>
        <a:p>
          <a:endParaRPr lang="es-PE"/>
        </a:p>
      </dgm:t>
    </dgm:pt>
    <dgm:pt modelId="{BE4640D6-0738-409E-9B58-C72E6F3B8F66}" type="sibTrans" cxnId="{B6E8B5E2-1F3B-4F9A-835F-A03C3691CB10}">
      <dgm:prSet/>
      <dgm:spPr/>
      <dgm:t>
        <a:bodyPr/>
        <a:lstStyle/>
        <a:p>
          <a:endParaRPr lang="es-PE"/>
        </a:p>
      </dgm:t>
    </dgm:pt>
    <dgm:pt modelId="{F326F13B-C097-4878-811B-49639F89BF46}" type="pres">
      <dgm:prSet presAssocID="{1AB1BA23-D998-4F8D-B4FD-F0924C186A84}" presName="Name0" presStyleCnt="0">
        <dgm:presLayoutVars>
          <dgm:dir/>
          <dgm:resizeHandles val="exact"/>
        </dgm:presLayoutVars>
      </dgm:prSet>
      <dgm:spPr/>
    </dgm:pt>
    <dgm:pt modelId="{39FD03B5-7CCE-4E6F-B9DB-684E16D0D09C}" type="pres">
      <dgm:prSet presAssocID="{132F526D-1A49-480F-BCB6-1BF6B98C9516}" presName="parTxOnly" presStyleLbl="node1" presStyleIdx="0" presStyleCnt="3" custScaleY="138961" custLinFactNeighborX="10907" custLinFactNeighborY="-2223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61BA7C-B115-48FB-A1FB-9BA3540F66C5}" type="pres">
      <dgm:prSet presAssocID="{48EC2C80-EEAB-4543-A6D3-A3BCD98B9505}" presName="parSpace" presStyleCnt="0"/>
      <dgm:spPr/>
    </dgm:pt>
    <dgm:pt modelId="{60746502-5544-44C0-AC98-D2D8695409B2}" type="pres">
      <dgm:prSet presAssocID="{0EC38A08-DD73-485F-83BF-676D1D6F451D}" presName="parTxOnly" presStyleLbl="node1" presStyleIdx="1" presStyleCnt="3" custScaleX="118935" custScaleY="139223" custLinFactNeighborX="-33352" custLinFactNeighborY="-2210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F213E0C-2B17-4AD4-845B-6AF92B023FDF}" type="pres">
      <dgm:prSet presAssocID="{20DCBD09-458D-4B67-A1B2-D560B926ADD0}" presName="parSpace" presStyleCnt="0"/>
      <dgm:spPr/>
    </dgm:pt>
    <dgm:pt modelId="{A96121A4-A813-4A27-AC5D-15B44C3DCF4C}" type="pres">
      <dgm:prSet presAssocID="{F6ACF206-A31D-4EFA-80D8-E2C9028689FD}" presName="parTxOnly" presStyleLbl="node1" presStyleIdx="2" presStyleCnt="3" custScaleY="138961" custLinFactNeighborX="-83350" custLinFactNeighborY="-2223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DB712D6-32D1-477F-A15C-66337D6ABD23}" srcId="{1AB1BA23-D998-4F8D-B4FD-F0924C186A84}" destId="{132F526D-1A49-480F-BCB6-1BF6B98C9516}" srcOrd="0" destOrd="0" parTransId="{C163B15E-F84F-4907-8461-298F865130FE}" sibTransId="{48EC2C80-EEAB-4543-A6D3-A3BCD98B9505}"/>
    <dgm:cxn modelId="{B6E8B5E2-1F3B-4F9A-835F-A03C3691CB10}" srcId="{1AB1BA23-D998-4F8D-B4FD-F0924C186A84}" destId="{F6ACF206-A31D-4EFA-80D8-E2C9028689FD}" srcOrd="2" destOrd="0" parTransId="{51F55985-1EB8-45A5-AACD-C2B05BE1CC36}" sibTransId="{BE4640D6-0738-409E-9B58-C72E6F3B8F66}"/>
    <dgm:cxn modelId="{3989413C-30ED-4CAC-B17F-83FADE72F4D2}" type="presOf" srcId="{F6ACF206-A31D-4EFA-80D8-E2C9028689FD}" destId="{A96121A4-A813-4A27-AC5D-15B44C3DCF4C}" srcOrd="0" destOrd="0" presId="urn:microsoft.com/office/officeart/2005/8/layout/hChevron3"/>
    <dgm:cxn modelId="{FB29D510-56E6-445A-8792-599A5DE25528}" type="presOf" srcId="{0EC38A08-DD73-485F-83BF-676D1D6F451D}" destId="{60746502-5544-44C0-AC98-D2D8695409B2}" srcOrd="0" destOrd="0" presId="urn:microsoft.com/office/officeart/2005/8/layout/hChevron3"/>
    <dgm:cxn modelId="{731E72E4-FD25-4926-AFC5-3DE7E9CED53E}" type="presOf" srcId="{1AB1BA23-D998-4F8D-B4FD-F0924C186A84}" destId="{F326F13B-C097-4878-811B-49639F89BF46}" srcOrd="0" destOrd="0" presId="urn:microsoft.com/office/officeart/2005/8/layout/hChevron3"/>
    <dgm:cxn modelId="{25ECD41E-9736-46C8-BD39-B982B4BF7DA7}" srcId="{1AB1BA23-D998-4F8D-B4FD-F0924C186A84}" destId="{0EC38A08-DD73-485F-83BF-676D1D6F451D}" srcOrd="1" destOrd="0" parTransId="{84AA83F7-BCC7-4E72-A1C7-BC7B9636832F}" sibTransId="{20DCBD09-458D-4B67-A1B2-D560B926ADD0}"/>
    <dgm:cxn modelId="{3AC37F7F-E934-4BBB-8442-BFD10F6F2C85}" type="presOf" srcId="{132F526D-1A49-480F-BCB6-1BF6B98C9516}" destId="{39FD03B5-7CCE-4E6F-B9DB-684E16D0D09C}" srcOrd="0" destOrd="0" presId="urn:microsoft.com/office/officeart/2005/8/layout/hChevron3"/>
    <dgm:cxn modelId="{9BE42473-FF33-4533-97FB-D5A3FE7AB135}" type="presParOf" srcId="{F326F13B-C097-4878-811B-49639F89BF46}" destId="{39FD03B5-7CCE-4E6F-B9DB-684E16D0D09C}" srcOrd="0" destOrd="0" presId="urn:microsoft.com/office/officeart/2005/8/layout/hChevron3"/>
    <dgm:cxn modelId="{73C2286F-D4D1-4BA9-BF74-79C64EB203C9}" type="presParOf" srcId="{F326F13B-C097-4878-811B-49639F89BF46}" destId="{F261BA7C-B115-48FB-A1FB-9BA3540F66C5}" srcOrd="1" destOrd="0" presId="urn:microsoft.com/office/officeart/2005/8/layout/hChevron3"/>
    <dgm:cxn modelId="{85B2DB97-0212-4DA0-BBA4-CE8FB822B064}" type="presParOf" srcId="{F326F13B-C097-4878-811B-49639F89BF46}" destId="{60746502-5544-44C0-AC98-D2D8695409B2}" srcOrd="2" destOrd="0" presId="urn:microsoft.com/office/officeart/2005/8/layout/hChevron3"/>
    <dgm:cxn modelId="{B3BFD55D-9E8D-4ACB-90E2-107EADD0DC3C}" type="presParOf" srcId="{F326F13B-C097-4878-811B-49639F89BF46}" destId="{FF213E0C-2B17-4AD4-845B-6AF92B023FDF}" srcOrd="3" destOrd="0" presId="urn:microsoft.com/office/officeart/2005/8/layout/hChevron3"/>
    <dgm:cxn modelId="{3CDA72ED-56B8-4E44-9066-8B12A579FAFC}" type="presParOf" srcId="{F326F13B-C097-4878-811B-49639F89BF46}" destId="{A96121A4-A813-4A27-AC5D-15B44C3DCF4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D312CE-3887-4D96-81DE-F82B3E3DD6F8}" type="doc">
      <dgm:prSet loTypeId="urn:microsoft.com/office/officeart/2005/8/layout/hChevron3" loCatId="process" qsTypeId="urn:microsoft.com/office/officeart/2005/8/quickstyle/simple4" qsCatId="simple" csTypeId="urn:microsoft.com/office/officeart/2005/8/colors/colorful3" csCatId="colorful" phldr="1"/>
      <dgm:spPr/>
    </dgm:pt>
    <dgm:pt modelId="{27E3520B-63AB-43DE-8EF4-2FD14F034CA5}">
      <dgm:prSet phldrT="[Texto]"/>
      <dgm:spPr/>
      <dgm:t>
        <a:bodyPr/>
        <a:lstStyle/>
        <a:p>
          <a:r>
            <a:rPr lang="es-PE" b="1" u="none" dirty="0" smtClean="0"/>
            <a:t>- La gestión de empresa. </a:t>
          </a:r>
          <a:endParaRPr lang="es-PE" b="1" dirty="0"/>
        </a:p>
      </dgm:t>
    </dgm:pt>
    <dgm:pt modelId="{F92F569B-AC9E-41C2-ACA4-C25F0ED2AF54}" type="parTrans" cxnId="{9EAE188A-F561-4B27-BF2A-0F703C111526}">
      <dgm:prSet/>
      <dgm:spPr/>
      <dgm:t>
        <a:bodyPr/>
        <a:lstStyle/>
        <a:p>
          <a:endParaRPr lang="es-PE"/>
        </a:p>
      </dgm:t>
    </dgm:pt>
    <dgm:pt modelId="{F20A3ED4-D191-406F-B21E-C2F64E38F348}" type="sibTrans" cxnId="{9EAE188A-F561-4B27-BF2A-0F703C111526}">
      <dgm:prSet/>
      <dgm:spPr/>
      <dgm:t>
        <a:bodyPr/>
        <a:lstStyle/>
        <a:p>
          <a:endParaRPr lang="es-PE"/>
        </a:p>
      </dgm:t>
    </dgm:pt>
    <dgm:pt modelId="{5E998A71-1A03-4F0F-B49A-07E03E8DE447}">
      <dgm:prSet phldrT="[Texto]"/>
      <dgm:spPr/>
      <dgm:t>
        <a:bodyPr/>
        <a:lstStyle/>
        <a:p>
          <a:r>
            <a:rPr lang="es-PE" b="1" u="none" dirty="0" smtClean="0"/>
            <a:t>-</a:t>
          </a:r>
          <a:r>
            <a:rPr lang="es-PE" u="none" dirty="0" smtClean="0"/>
            <a:t> La </a:t>
          </a:r>
          <a:r>
            <a:rPr lang="es-PE" b="1" u="none" dirty="0" smtClean="0"/>
            <a:t>comercialización e investigación de mercados.</a:t>
          </a:r>
          <a:endParaRPr lang="es-PE" b="1" dirty="0"/>
        </a:p>
      </dgm:t>
    </dgm:pt>
    <dgm:pt modelId="{128664C9-9BDA-4C06-A795-247E5C0EE723}" type="parTrans" cxnId="{F52EA8DD-51E0-46C8-9240-DDA675C6E127}">
      <dgm:prSet/>
      <dgm:spPr/>
      <dgm:t>
        <a:bodyPr/>
        <a:lstStyle/>
        <a:p>
          <a:endParaRPr lang="es-PE"/>
        </a:p>
      </dgm:t>
    </dgm:pt>
    <dgm:pt modelId="{C84A5D76-1D9C-4178-8F2C-BE09996F64D2}" type="sibTrans" cxnId="{F52EA8DD-51E0-46C8-9240-DDA675C6E127}">
      <dgm:prSet/>
      <dgm:spPr/>
      <dgm:t>
        <a:bodyPr/>
        <a:lstStyle/>
        <a:p>
          <a:endParaRPr lang="es-PE"/>
        </a:p>
      </dgm:t>
    </dgm:pt>
    <dgm:pt modelId="{D6A03ACF-63BF-47B9-88C4-8D4FC72EF411}" type="pres">
      <dgm:prSet presAssocID="{55D312CE-3887-4D96-81DE-F82B3E3DD6F8}" presName="Name0" presStyleCnt="0">
        <dgm:presLayoutVars>
          <dgm:dir/>
          <dgm:resizeHandles val="exact"/>
        </dgm:presLayoutVars>
      </dgm:prSet>
      <dgm:spPr/>
    </dgm:pt>
    <dgm:pt modelId="{606079C7-FA30-4426-81CD-04960BEB3D08}" type="pres">
      <dgm:prSet presAssocID="{27E3520B-63AB-43DE-8EF4-2FD14F034CA5}" presName="parTxOnly" presStyleLbl="node1" presStyleIdx="0" presStyleCnt="2" custScaleY="89569" custLinFactNeighborX="-8966" custLinFactNeighborY="-10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7B17514-A22B-4108-BF00-6A041997FC3C}" type="pres">
      <dgm:prSet presAssocID="{F20A3ED4-D191-406F-B21E-C2F64E38F348}" presName="parSpace" presStyleCnt="0"/>
      <dgm:spPr/>
    </dgm:pt>
    <dgm:pt modelId="{1CA033F6-C0C5-4AB2-A85F-0605ADD46197}" type="pres">
      <dgm:prSet presAssocID="{5E998A71-1A03-4F0F-B49A-07E03E8DE447}" presName="parTxOnly" presStyleLbl="node1" presStyleIdx="1" presStyleCnt="2" custScaleY="8978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988C9FC-D1CC-4225-BD03-41149A6C7492}" type="presOf" srcId="{27E3520B-63AB-43DE-8EF4-2FD14F034CA5}" destId="{606079C7-FA30-4426-81CD-04960BEB3D08}" srcOrd="0" destOrd="0" presId="urn:microsoft.com/office/officeart/2005/8/layout/hChevron3"/>
    <dgm:cxn modelId="{7CC7206C-88F1-4714-B377-19DB9041AED2}" type="presOf" srcId="{55D312CE-3887-4D96-81DE-F82B3E3DD6F8}" destId="{D6A03ACF-63BF-47B9-88C4-8D4FC72EF411}" srcOrd="0" destOrd="0" presId="urn:microsoft.com/office/officeart/2005/8/layout/hChevron3"/>
    <dgm:cxn modelId="{9EAE188A-F561-4B27-BF2A-0F703C111526}" srcId="{55D312CE-3887-4D96-81DE-F82B3E3DD6F8}" destId="{27E3520B-63AB-43DE-8EF4-2FD14F034CA5}" srcOrd="0" destOrd="0" parTransId="{F92F569B-AC9E-41C2-ACA4-C25F0ED2AF54}" sibTransId="{F20A3ED4-D191-406F-B21E-C2F64E38F348}"/>
    <dgm:cxn modelId="{F52EA8DD-51E0-46C8-9240-DDA675C6E127}" srcId="{55D312CE-3887-4D96-81DE-F82B3E3DD6F8}" destId="{5E998A71-1A03-4F0F-B49A-07E03E8DE447}" srcOrd="1" destOrd="0" parTransId="{128664C9-9BDA-4C06-A795-247E5C0EE723}" sibTransId="{C84A5D76-1D9C-4178-8F2C-BE09996F64D2}"/>
    <dgm:cxn modelId="{179469B8-A5D7-49FB-899D-47696544FE98}" type="presOf" srcId="{5E998A71-1A03-4F0F-B49A-07E03E8DE447}" destId="{1CA033F6-C0C5-4AB2-A85F-0605ADD46197}" srcOrd="0" destOrd="0" presId="urn:microsoft.com/office/officeart/2005/8/layout/hChevron3"/>
    <dgm:cxn modelId="{726EADEE-FB9E-4302-9FDD-DDAF31996358}" type="presParOf" srcId="{D6A03ACF-63BF-47B9-88C4-8D4FC72EF411}" destId="{606079C7-FA30-4426-81CD-04960BEB3D08}" srcOrd="0" destOrd="0" presId="urn:microsoft.com/office/officeart/2005/8/layout/hChevron3"/>
    <dgm:cxn modelId="{E911EF62-A9BF-4367-B29D-582154CCD732}" type="presParOf" srcId="{D6A03ACF-63BF-47B9-88C4-8D4FC72EF411}" destId="{A7B17514-A22B-4108-BF00-6A041997FC3C}" srcOrd="1" destOrd="0" presId="urn:microsoft.com/office/officeart/2005/8/layout/hChevron3"/>
    <dgm:cxn modelId="{AC085C90-C762-40E2-86DF-F95CD9365BEA}" type="presParOf" srcId="{D6A03ACF-63BF-47B9-88C4-8D4FC72EF411}" destId="{1CA033F6-C0C5-4AB2-A85F-0605ADD46197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D0B0F0-C965-40C3-850C-555E08B7F8E6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F456B3DA-E943-4217-B8AB-1CB16E3C84C2}">
      <dgm:prSet phldrT="[Texto]"/>
      <dgm:spPr/>
      <dgm:t>
        <a:bodyPr/>
        <a:lstStyle/>
        <a:p>
          <a:r>
            <a:rPr lang="es-PE" b="1" u="none" dirty="0" smtClean="0"/>
            <a:t>- Identificación de oportunidades de negocio.</a:t>
          </a:r>
          <a:endParaRPr lang="es-ES" dirty="0"/>
        </a:p>
      </dgm:t>
    </dgm:pt>
    <dgm:pt modelId="{41BFEEDB-61BA-41E5-BDCB-320192185B9E}" type="parTrans" cxnId="{32EDC1B1-2CC3-4A4B-85E2-1782FFF576AD}">
      <dgm:prSet/>
      <dgm:spPr/>
      <dgm:t>
        <a:bodyPr/>
        <a:lstStyle/>
        <a:p>
          <a:endParaRPr lang="es-ES"/>
        </a:p>
      </dgm:t>
    </dgm:pt>
    <dgm:pt modelId="{A19D1DD7-FD11-4EDA-8F77-9B0BE470BD8F}" type="sibTrans" cxnId="{32EDC1B1-2CC3-4A4B-85E2-1782FFF576AD}">
      <dgm:prSet/>
      <dgm:spPr/>
      <dgm:t>
        <a:bodyPr/>
        <a:lstStyle/>
        <a:p>
          <a:endParaRPr lang="es-ES"/>
        </a:p>
      </dgm:t>
    </dgm:pt>
    <dgm:pt modelId="{D172E1E1-AF14-4387-B183-41CF5AEBB92E}">
      <dgm:prSet phldrT="[Texto]" custT="1"/>
      <dgm:spPr/>
      <dgm:t>
        <a:bodyPr/>
        <a:lstStyle/>
        <a:p>
          <a:r>
            <a:rPr lang="es-PE" sz="2000" u="none" dirty="0" smtClean="0"/>
            <a:t>son requisitos para la identificación de oportunidades de negocio</a:t>
          </a:r>
          <a:r>
            <a:rPr lang="es-PE" sz="1600" u="none" dirty="0" smtClean="0"/>
            <a:t>. </a:t>
          </a:r>
          <a:endParaRPr lang="es-ES" sz="1600" dirty="0"/>
        </a:p>
      </dgm:t>
    </dgm:pt>
    <dgm:pt modelId="{FF5D9120-B887-4CDD-AFE5-712D32188DBB}" type="parTrans" cxnId="{FBE5FA88-5BAE-4636-A63E-BC1F3F966247}">
      <dgm:prSet/>
      <dgm:spPr/>
      <dgm:t>
        <a:bodyPr/>
        <a:lstStyle/>
        <a:p>
          <a:endParaRPr lang="es-ES"/>
        </a:p>
      </dgm:t>
    </dgm:pt>
    <dgm:pt modelId="{2C6569C2-6EEA-4BE7-AB57-E2B4813A3CC4}" type="sibTrans" cxnId="{FBE5FA88-5BAE-4636-A63E-BC1F3F966247}">
      <dgm:prSet/>
      <dgm:spPr/>
      <dgm:t>
        <a:bodyPr/>
        <a:lstStyle/>
        <a:p>
          <a:endParaRPr lang="es-ES"/>
        </a:p>
      </dgm:t>
    </dgm:pt>
    <dgm:pt modelId="{4492D2C6-5104-4D66-8EB2-018B04898B12}">
      <dgm:prSet phldrT="[Texto]"/>
      <dgm:spPr/>
      <dgm:t>
        <a:bodyPr/>
        <a:lstStyle/>
        <a:p>
          <a:r>
            <a:rPr lang="es-PE" b="1" u="none" dirty="0" smtClean="0"/>
            <a:t>- La segmentación.</a:t>
          </a:r>
          <a:r>
            <a:rPr lang="es-PE" u="none" dirty="0" smtClean="0"/>
            <a:t> </a:t>
          </a:r>
          <a:endParaRPr lang="es-ES" dirty="0"/>
        </a:p>
      </dgm:t>
    </dgm:pt>
    <dgm:pt modelId="{D066D106-EB26-4D42-9C97-3051A23653FC}" type="parTrans" cxnId="{BFAF09CF-4BE2-4EC4-81AB-0CD1F4180333}">
      <dgm:prSet/>
      <dgm:spPr/>
      <dgm:t>
        <a:bodyPr/>
        <a:lstStyle/>
        <a:p>
          <a:endParaRPr lang="es-ES"/>
        </a:p>
      </dgm:t>
    </dgm:pt>
    <dgm:pt modelId="{01BBBBFE-C82E-4AF7-AB2F-805065CEF85D}" type="sibTrans" cxnId="{BFAF09CF-4BE2-4EC4-81AB-0CD1F4180333}">
      <dgm:prSet/>
      <dgm:spPr/>
      <dgm:t>
        <a:bodyPr/>
        <a:lstStyle/>
        <a:p>
          <a:endParaRPr lang="es-ES"/>
        </a:p>
      </dgm:t>
    </dgm:pt>
    <dgm:pt modelId="{8D7D20D3-5821-4600-B9BB-F33F1AD6E648}">
      <dgm:prSet phldrT="[Texto]" custT="1"/>
      <dgm:spPr/>
      <dgm:t>
        <a:bodyPr/>
        <a:lstStyle/>
        <a:p>
          <a:r>
            <a:rPr lang="es-PE" sz="2000" u="none" dirty="0" smtClean="0"/>
            <a:t>requiere un conocimiento profundo de las variables que puedan ser utilizadas en el proceso y estas variables afectan aspectos básicamente relativos al consumidor.</a:t>
          </a:r>
          <a:endParaRPr lang="es-ES" sz="2000" dirty="0"/>
        </a:p>
      </dgm:t>
    </dgm:pt>
    <dgm:pt modelId="{8C1934EB-3D1F-454D-8C09-1AB6FD0FE655}" type="parTrans" cxnId="{C7F715D6-91C3-4B16-B4DA-8A617FDACDEE}">
      <dgm:prSet/>
      <dgm:spPr/>
      <dgm:t>
        <a:bodyPr/>
        <a:lstStyle/>
        <a:p>
          <a:endParaRPr lang="es-ES"/>
        </a:p>
      </dgm:t>
    </dgm:pt>
    <dgm:pt modelId="{06B3BBED-A9D0-473D-8ED0-502549D30251}" type="sibTrans" cxnId="{C7F715D6-91C3-4B16-B4DA-8A617FDACDEE}">
      <dgm:prSet/>
      <dgm:spPr/>
      <dgm:t>
        <a:bodyPr/>
        <a:lstStyle/>
        <a:p>
          <a:endParaRPr lang="es-ES"/>
        </a:p>
      </dgm:t>
    </dgm:pt>
    <dgm:pt modelId="{28218932-4663-47A0-AC01-87E4FF4368CF}">
      <dgm:prSet phldrT="[Texto]"/>
      <dgm:spPr/>
      <dgm:t>
        <a:bodyPr/>
        <a:lstStyle/>
        <a:p>
          <a:r>
            <a:rPr lang="es-PE" b="1" u="none" dirty="0" smtClean="0"/>
            <a:t>- El posicionamiento. </a:t>
          </a:r>
          <a:endParaRPr lang="es-ES" dirty="0"/>
        </a:p>
      </dgm:t>
    </dgm:pt>
    <dgm:pt modelId="{A83F3738-F3B4-431F-B9FB-9451F80B5623}" type="parTrans" cxnId="{7068D32D-1DAA-4A65-A1A8-71D7B66F41EF}">
      <dgm:prSet/>
      <dgm:spPr/>
      <dgm:t>
        <a:bodyPr/>
        <a:lstStyle/>
        <a:p>
          <a:endParaRPr lang="es-ES"/>
        </a:p>
      </dgm:t>
    </dgm:pt>
    <dgm:pt modelId="{4ADFD7E6-7C97-4D26-BBA8-C862E0D84F8B}" type="sibTrans" cxnId="{7068D32D-1DAA-4A65-A1A8-71D7B66F41EF}">
      <dgm:prSet/>
      <dgm:spPr/>
      <dgm:t>
        <a:bodyPr/>
        <a:lstStyle/>
        <a:p>
          <a:endParaRPr lang="es-ES"/>
        </a:p>
      </dgm:t>
    </dgm:pt>
    <dgm:pt modelId="{5DD9C1A4-9BDD-4A29-A360-53ECFB183825}">
      <dgm:prSet phldrT="[Texto]" custT="1"/>
      <dgm:spPr/>
      <dgm:t>
        <a:bodyPr/>
        <a:lstStyle/>
        <a:p>
          <a:r>
            <a:rPr lang="es-PE" sz="2000" u="none" dirty="0" smtClean="0"/>
            <a:t>desarrollar actitudes y optar entre las diferentes alternativas ofertadas en una categoría de productos.</a:t>
          </a:r>
          <a:endParaRPr lang="es-ES" sz="2000" dirty="0"/>
        </a:p>
      </dgm:t>
    </dgm:pt>
    <dgm:pt modelId="{EEACECAE-2982-4713-A065-F1CF4A7570B3}" type="parTrans" cxnId="{9F9BE13C-D846-4FCC-BA09-25C6481F868A}">
      <dgm:prSet/>
      <dgm:spPr/>
      <dgm:t>
        <a:bodyPr/>
        <a:lstStyle/>
        <a:p>
          <a:endParaRPr lang="es-ES"/>
        </a:p>
      </dgm:t>
    </dgm:pt>
    <dgm:pt modelId="{1424ECCC-6C59-4843-BBD1-14D6D2393F82}" type="sibTrans" cxnId="{9F9BE13C-D846-4FCC-BA09-25C6481F868A}">
      <dgm:prSet/>
      <dgm:spPr/>
      <dgm:t>
        <a:bodyPr/>
        <a:lstStyle/>
        <a:p>
          <a:endParaRPr lang="es-ES"/>
        </a:p>
      </dgm:t>
    </dgm:pt>
    <dgm:pt modelId="{34A80BF6-40F0-41E7-A05D-E6DD93865F18}">
      <dgm:prSet/>
      <dgm:spPr/>
      <dgm:t>
        <a:bodyPr/>
        <a:lstStyle/>
        <a:p>
          <a:r>
            <a:rPr lang="es-PE" b="1" u="none" dirty="0" smtClean="0"/>
            <a:t>- La gestión de las funciones del marketing.</a:t>
          </a:r>
          <a:endParaRPr lang="es-PE" dirty="0"/>
        </a:p>
      </dgm:t>
    </dgm:pt>
    <dgm:pt modelId="{D96FA9AE-FCB4-4E99-915C-DD04A280D74C}" type="parTrans" cxnId="{CE4ABB37-E3A8-43A9-A1D8-9C7902C35277}">
      <dgm:prSet/>
      <dgm:spPr/>
      <dgm:t>
        <a:bodyPr/>
        <a:lstStyle/>
        <a:p>
          <a:endParaRPr lang="es-PE"/>
        </a:p>
      </dgm:t>
    </dgm:pt>
    <dgm:pt modelId="{1F09DF1B-40B3-4DAC-9B38-DF79F78D2BDF}" type="sibTrans" cxnId="{CE4ABB37-E3A8-43A9-A1D8-9C7902C35277}">
      <dgm:prSet/>
      <dgm:spPr/>
      <dgm:t>
        <a:bodyPr/>
        <a:lstStyle/>
        <a:p>
          <a:endParaRPr lang="es-PE"/>
        </a:p>
      </dgm:t>
    </dgm:pt>
    <dgm:pt modelId="{49FF25C7-5A82-4CB8-8FD5-E2FD39DFFE52}">
      <dgm:prSet custT="1"/>
      <dgm:spPr/>
      <dgm:t>
        <a:bodyPr/>
        <a:lstStyle/>
        <a:p>
          <a:r>
            <a:rPr lang="es-PE" sz="2000" u="none" dirty="0" smtClean="0"/>
            <a:t>la gestión del producto, el precio, la distribución o la comunicación requiere comprender los mecanismos del comportamiento del consumidor.</a:t>
          </a:r>
          <a:endParaRPr lang="es-PE" sz="2000" dirty="0"/>
        </a:p>
      </dgm:t>
    </dgm:pt>
    <dgm:pt modelId="{9EEF940A-D731-467A-91DF-D98D391E6B89}" type="parTrans" cxnId="{F8A36351-8F97-4F13-B28B-9D246948C850}">
      <dgm:prSet/>
      <dgm:spPr/>
      <dgm:t>
        <a:bodyPr/>
        <a:lstStyle/>
        <a:p>
          <a:endParaRPr lang="es-PE"/>
        </a:p>
      </dgm:t>
    </dgm:pt>
    <dgm:pt modelId="{A9C45B7F-6F9F-485A-BFA4-769A545E6C2C}" type="sibTrans" cxnId="{F8A36351-8F97-4F13-B28B-9D246948C850}">
      <dgm:prSet/>
      <dgm:spPr/>
      <dgm:t>
        <a:bodyPr/>
        <a:lstStyle/>
        <a:p>
          <a:endParaRPr lang="es-PE"/>
        </a:p>
      </dgm:t>
    </dgm:pt>
    <dgm:pt modelId="{42100274-D0BF-4A02-BF46-831FB73DA7C2}">
      <dgm:prSet/>
      <dgm:spPr/>
      <dgm:t>
        <a:bodyPr/>
        <a:lstStyle/>
        <a:p>
          <a:r>
            <a:rPr lang="es-PE" b="1" u="none" dirty="0" smtClean="0"/>
            <a:t>- La evaluación.</a:t>
          </a:r>
          <a:r>
            <a:rPr lang="es-PE" u="none" dirty="0" smtClean="0"/>
            <a:t> </a:t>
          </a:r>
          <a:endParaRPr lang="es-PE" dirty="0"/>
        </a:p>
      </dgm:t>
    </dgm:pt>
    <dgm:pt modelId="{57A75839-79C7-430A-96EF-E721473A510C}" type="parTrans" cxnId="{203A7182-4FD8-4B79-8E91-7F3F618E2EC3}">
      <dgm:prSet/>
      <dgm:spPr/>
      <dgm:t>
        <a:bodyPr/>
        <a:lstStyle/>
        <a:p>
          <a:endParaRPr lang="es-PE"/>
        </a:p>
      </dgm:t>
    </dgm:pt>
    <dgm:pt modelId="{574644B9-8DAD-4555-A229-7C806B35BD8B}" type="sibTrans" cxnId="{203A7182-4FD8-4B79-8E91-7F3F618E2EC3}">
      <dgm:prSet/>
      <dgm:spPr/>
      <dgm:t>
        <a:bodyPr/>
        <a:lstStyle/>
        <a:p>
          <a:endParaRPr lang="es-PE"/>
        </a:p>
      </dgm:t>
    </dgm:pt>
    <dgm:pt modelId="{B28E0850-A8F1-4F6F-B38A-669072427856}">
      <dgm:prSet/>
      <dgm:spPr/>
      <dgm:t>
        <a:bodyPr/>
        <a:lstStyle/>
        <a:p>
          <a:r>
            <a:rPr lang="es-PE" u="none" dirty="0" smtClean="0"/>
            <a:t>requiere conocer el comportamiento del consumidor puesto que permite explicar las causas de los resultados de las acciones de marketing.</a:t>
          </a:r>
          <a:endParaRPr lang="es-PE" dirty="0"/>
        </a:p>
      </dgm:t>
    </dgm:pt>
    <dgm:pt modelId="{F09D9CA0-4AC2-4B96-B1C6-7D00E164766F}" type="parTrans" cxnId="{6AA1C45E-138E-402C-81EE-E7F4A254F470}">
      <dgm:prSet/>
      <dgm:spPr/>
      <dgm:t>
        <a:bodyPr/>
        <a:lstStyle/>
        <a:p>
          <a:endParaRPr lang="es-PE"/>
        </a:p>
      </dgm:t>
    </dgm:pt>
    <dgm:pt modelId="{CCBDA394-E07E-41A9-9DDC-C5D1ADB81D20}" type="sibTrans" cxnId="{6AA1C45E-138E-402C-81EE-E7F4A254F470}">
      <dgm:prSet/>
      <dgm:spPr/>
      <dgm:t>
        <a:bodyPr/>
        <a:lstStyle/>
        <a:p>
          <a:endParaRPr lang="es-PE"/>
        </a:p>
      </dgm:t>
    </dgm:pt>
    <dgm:pt modelId="{1BE5CEA8-F786-454B-9E9A-A80EB0AADEFC}" type="pres">
      <dgm:prSet presAssocID="{27D0B0F0-C965-40C3-850C-555E08B7F8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C582473-6498-4A07-A1BA-CCBCB982F677}" type="pres">
      <dgm:prSet presAssocID="{F456B3DA-E943-4217-B8AB-1CB16E3C84C2}" presName="linNode" presStyleCnt="0"/>
      <dgm:spPr/>
    </dgm:pt>
    <dgm:pt modelId="{2296D6C4-CF91-4511-9062-8BA1DE65EB9E}" type="pres">
      <dgm:prSet presAssocID="{F456B3DA-E943-4217-B8AB-1CB16E3C84C2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9E3136-B946-4F2D-BB62-BCF98EB85676}" type="pres">
      <dgm:prSet presAssocID="{F456B3DA-E943-4217-B8AB-1CB16E3C84C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052C63-AE27-4E9D-8B2B-8C57715298E4}" type="pres">
      <dgm:prSet presAssocID="{A19D1DD7-FD11-4EDA-8F77-9B0BE470BD8F}" presName="sp" presStyleCnt="0"/>
      <dgm:spPr/>
    </dgm:pt>
    <dgm:pt modelId="{56EBC557-441C-4449-84FD-30F282FEEB23}" type="pres">
      <dgm:prSet presAssocID="{4492D2C6-5104-4D66-8EB2-018B04898B12}" presName="linNode" presStyleCnt="0"/>
      <dgm:spPr/>
    </dgm:pt>
    <dgm:pt modelId="{3ED4E626-4ADD-4D3F-8413-2711B9FF9C7D}" type="pres">
      <dgm:prSet presAssocID="{4492D2C6-5104-4D66-8EB2-018B04898B12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371819C-3D33-4B9B-9CDE-F73DB719DAE0}" type="pres">
      <dgm:prSet presAssocID="{4492D2C6-5104-4D66-8EB2-018B04898B12}" presName="descendantText" presStyleLbl="alignAccFollowNode1" presStyleIdx="1" presStyleCnt="3" custScaleY="1170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B057DA9-E072-46E9-99C6-7F52FE296885}" type="pres">
      <dgm:prSet presAssocID="{01BBBBFE-C82E-4AF7-AB2F-805065CEF85D}" presName="sp" presStyleCnt="0"/>
      <dgm:spPr/>
    </dgm:pt>
    <dgm:pt modelId="{80EBEAE5-CD04-4771-8C74-365CB374696F}" type="pres">
      <dgm:prSet presAssocID="{28218932-4663-47A0-AC01-87E4FF4368CF}" presName="linNode" presStyleCnt="0"/>
      <dgm:spPr/>
    </dgm:pt>
    <dgm:pt modelId="{95A710F7-C99D-4FD5-8E8A-32F0763BE093}" type="pres">
      <dgm:prSet presAssocID="{28218932-4663-47A0-AC01-87E4FF4368CF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C236423-469E-45E2-B1FC-3B144E6CD90F}" type="pres">
      <dgm:prSet presAssocID="{28218932-4663-47A0-AC01-87E4FF4368C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638248-A5B9-4D23-9E8C-305BD21E51EE}" type="pres">
      <dgm:prSet presAssocID="{4ADFD7E6-7C97-4D26-BBA8-C862E0D84F8B}" presName="sp" presStyleCnt="0"/>
      <dgm:spPr/>
    </dgm:pt>
    <dgm:pt modelId="{F58DE9B8-695F-4476-B064-6440E321973E}" type="pres">
      <dgm:prSet presAssocID="{34A80BF6-40F0-41E7-A05D-E6DD93865F18}" presName="linNode" presStyleCnt="0"/>
      <dgm:spPr/>
    </dgm:pt>
    <dgm:pt modelId="{635E7F7A-DC2F-422C-94F7-9ABC3BFC1524}" type="pres">
      <dgm:prSet presAssocID="{34A80BF6-40F0-41E7-A05D-E6DD93865F18}" presName="parentText" presStyleLbl="node1" presStyleIdx="3" presStyleCnt="7" custLinFactNeighborY="281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25FBB0-2A14-4C3C-8DEF-32E7A805C8A1}" type="pres">
      <dgm:prSet presAssocID="{1F09DF1B-40B3-4DAC-9B38-DF79F78D2BDF}" presName="sp" presStyleCnt="0"/>
      <dgm:spPr/>
    </dgm:pt>
    <dgm:pt modelId="{FAD7A422-0C24-4E3A-93EE-CB326CC177A2}" type="pres">
      <dgm:prSet presAssocID="{49FF25C7-5A82-4CB8-8FD5-E2FD39DFFE52}" presName="linNode" presStyleCnt="0"/>
      <dgm:spPr/>
    </dgm:pt>
    <dgm:pt modelId="{18572FF7-8A7E-4C12-A9EA-FF2A1E627BC7}" type="pres">
      <dgm:prSet presAssocID="{49FF25C7-5A82-4CB8-8FD5-E2FD39DFFE52}" presName="parentText" presStyleLbl="node1" presStyleIdx="4" presStyleCnt="7" custScaleX="178859" custLinFactY="-1398" custLinFactNeighborX="9891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314AEF-1166-440D-BAB1-8D3880DD6188}" type="pres">
      <dgm:prSet presAssocID="{A9C45B7F-6F9F-485A-BFA4-769A545E6C2C}" presName="sp" presStyleCnt="0"/>
      <dgm:spPr/>
    </dgm:pt>
    <dgm:pt modelId="{9E8BF13F-91FC-4E64-84FD-71FA4B134761}" type="pres">
      <dgm:prSet presAssocID="{42100274-D0BF-4A02-BF46-831FB73DA7C2}" presName="linNode" presStyleCnt="0"/>
      <dgm:spPr/>
    </dgm:pt>
    <dgm:pt modelId="{EFE1C8B6-1842-4E7A-9E9F-6B04D1EC63FA}" type="pres">
      <dgm:prSet presAssocID="{42100274-D0BF-4A02-BF46-831FB73DA7C2}" presName="parentText" presStyleLbl="node1" presStyleIdx="5" presStyleCnt="7" custLinFactNeighborY="-9050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E62F6-6C71-47B2-A99B-CF6E280153AD}" type="pres">
      <dgm:prSet presAssocID="{574644B9-8DAD-4555-A229-7C806B35BD8B}" presName="sp" presStyleCnt="0"/>
      <dgm:spPr/>
    </dgm:pt>
    <dgm:pt modelId="{D4E5279A-C0C8-4AD9-83DE-941AE72FB00C}" type="pres">
      <dgm:prSet presAssocID="{B28E0850-A8F1-4F6F-B38A-669072427856}" presName="linNode" presStyleCnt="0"/>
      <dgm:spPr/>
    </dgm:pt>
    <dgm:pt modelId="{2B2555B7-E1C4-410D-B748-803FA29EFAF0}" type="pres">
      <dgm:prSet presAssocID="{B28E0850-A8F1-4F6F-B38A-669072427856}" presName="parentText" presStyleLbl="node1" presStyleIdx="6" presStyleCnt="7" custScaleX="174467" custLinFactX="1016" custLinFactY="-93291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F12185-F5BC-422B-A8DF-3CBFEB5BC409}" type="presOf" srcId="{28218932-4663-47A0-AC01-87E4FF4368CF}" destId="{95A710F7-C99D-4FD5-8E8A-32F0763BE093}" srcOrd="0" destOrd="0" presId="urn:microsoft.com/office/officeart/2005/8/layout/vList5"/>
    <dgm:cxn modelId="{FBE5FA88-5BAE-4636-A63E-BC1F3F966247}" srcId="{F456B3DA-E943-4217-B8AB-1CB16E3C84C2}" destId="{D172E1E1-AF14-4387-B183-41CF5AEBB92E}" srcOrd="0" destOrd="0" parTransId="{FF5D9120-B887-4CDD-AFE5-712D32188DBB}" sibTransId="{2C6569C2-6EEA-4BE7-AB57-E2B4813A3CC4}"/>
    <dgm:cxn modelId="{EB743746-0344-45D0-BBA3-FCF35992D2DD}" type="presOf" srcId="{42100274-D0BF-4A02-BF46-831FB73DA7C2}" destId="{EFE1C8B6-1842-4E7A-9E9F-6B04D1EC63FA}" srcOrd="0" destOrd="0" presId="urn:microsoft.com/office/officeart/2005/8/layout/vList5"/>
    <dgm:cxn modelId="{B31666A2-CD1A-497F-ABDE-610182E85287}" type="presOf" srcId="{D172E1E1-AF14-4387-B183-41CF5AEBB92E}" destId="{899E3136-B946-4F2D-BB62-BCF98EB85676}" srcOrd="0" destOrd="0" presId="urn:microsoft.com/office/officeart/2005/8/layout/vList5"/>
    <dgm:cxn modelId="{32EDC1B1-2CC3-4A4B-85E2-1782FFF576AD}" srcId="{27D0B0F0-C965-40C3-850C-555E08B7F8E6}" destId="{F456B3DA-E943-4217-B8AB-1CB16E3C84C2}" srcOrd="0" destOrd="0" parTransId="{41BFEEDB-61BA-41E5-BDCB-320192185B9E}" sibTransId="{A19D1DD7-FD11-4EDA-8F77-9B0BE470BD8F}"/>
    <dgm:cxn modelId="{7068D32D-1DAA-4A65-A1A8-71D7B66F41EF}" srcId="{27D0B0F0-C965-40C3-850C-555E08B7F8E6}" destId="{28218932-4663-47A0-AC01-87E4FF4368CF}" srcOrd="2" destOrd="0" parTransId="{A83F3738-F3B4-431F-B9FB-9451F80B5623}" sibTransId="{4ADFD7E6-7C97-4D26-BBA8-C862E0D84F8B}"/>
    <dgm:cxn modelId="{B53DD0D0-32A5-4371-A190-549B837A8686}" type="presOf" srcId="{4492D2C6-5104-4D66-8EB2-018B04898B12}" destId="{3ED4E626-4ADD-4D3F-8413-2711B9FF9C7D}" srcOrd="0" destOrd="0" presId="urn:microsoft.com/office/officeart/2005/8/layout/vList5"/>
    <dgm:cxn modelId="{ED8BFC59-24D4-4741-AA42-D9CAD3C56CF4}" type="presOf" srcId="{49FF25C7-5A82-4CB8-8FD5-E2FD39DFFE52}" destId="{18572FF7-8A7E-4C12-A9EA-FF2A1E627BC7}" srcOrd="0" destOrd="0" presId="urn:microsoft.com/office/officeart/2005/8/layout/vList5"/>
    <dgm:cxn modelId="{5A10AE3A-0582-47E5-B290-470152071144}" type="presOf" srcId="{F456B3DA-E943-4217-B8AB-1CB16E3C84C2}" destId="{2296D6C4-CF91-4511-9062-8BA1DE65EB9E}" srcOrd="0" destOrd="0" presId="urn:microsoft.com/office/officeart/2005/8/layout/vList5"/>
    <dgm:cxn modelId="{0688C3BC-F74F-4EE4-8039-8AA1F04DE3A7}" type="presOf" srcId="{B28E0850-A8F1-4F6F-B38A-669072427856}" destId="{2B2555B7-E1C4-410D-B748-803FA29EFAF0}" srcOrd="0" destOrd="0" presId="urn:microsoft.com/office/officeart/2005/8/layout/vList5"/>
    <dgm:cxn modelId="{6AA1C45E-138E-402C-81EE-E7F4A254F470}" srcId="{27D0B0F0-C965-40C3-850C-555E08B7F8E6}" destId="{B28E0850-A8F1-4F6F-B38A-669072427856}" srcOrd="6" destOrd="0" parTransId="{F09D9CA0-4AC2-4B96-B1C6-7D00E164766F}" sibTransId="{CCBDA394-E07E-41A9-9DDC-C5D1ADB81D20}"/>
    <dgm:cxn modelId="{125CC525-6A14-4D77-B7B3-FCE9CB78D4B5}" type="presOf" srcId="{5DD9C1A4-9BDD-4A29-A360-53ECFB183825}" destId="{6C236423-469E-45E2-B1FC-3B144E6CD90F}" srcOrd="0" destOrd="0" presId="urn:microsoft.com/office/officeart/2005/8/layout/vList5"/>
    <dgm:cxn modelId="{CE4ABB37-E3A8-43A9-A1D8-9C7902C35277}" srcId="{27D0B0F0-C965-40C3-850C-555E08B7F8E6}" destId="{34A80BF6-40F0-41E7-A05D-E6DD93865F18}" srcOrd="3" destOrd="0" parTransId="{D96FA9AE-FCB4-4E99-915C-DD04A280D74C}" sibTransId="{1F09DF1B-40B3-4DAC-9B38-DF79F78D2BDF}"/>
    <dgm:cxn modelId="{BE121EEB-21BB-47C0-9340-DA9B6753A52F}" type="presOf" srcId="{8D7D20D3-5821-4600-B9BB-F33F1AD6E648}" destId="{A371819C-3D33-4B9B-9CDE-F73DB719DAE0}" srcOrd="0" destOrd="0" presId="urn:microsoft.com/office/officeart/2005/8/layout/vList5"/>
    <dgm:cxn modelId="{6FCA3A97-4B32-4772-B66A-E25E97800F15}" type="presOf" srcId="{34A80BF6-40F0-41E7-A05D-E6DD93865F18}" destId="{635E7F7A-DC2F-422C-94F7-9ABC3BFC1524}" srcOrd="0" destOrd="0" presId="urn:microsoft.com/office/officeart/2005/8/layout/vList5"/>
    <dgm:cxn modelId="{9F9BE13C-D846-4FCC-BA09-25C6481F868A}" srcId="{28218932-4663-47A0-AC01-87E4FF4368CF}" destId="{5DD9C1A4-9BDD-4A29-A360-53ECFB183825}" srcOrd="0" destOrd="0" parTransId="{EEACECAE-2982-4713-A065-F1CF4A7570B3}" sibTransId="{1424ECCC-6C59-4843-BBD1-14D6D2393F82}"/>
    <dgm:cxn modelId="{F8A36351-8F97-4F13-B28B-9D246948C850}" srcId="{27D0B0F0-C965-40C3-850C-555E08B7F8E6}" destId="{49FF25C7-5A82-4CB8-8FD5-E2FD39DFFE52}" srcOrd="4" destOrd="0" parTransId="{9EEF940A-D731-467A-91DF-D98D391E6B89}" sibTransId="{A9C45B7F-6F9F-485A-BFA4-769A545E6C2C}"/>
    <dgm:cxn modelId="{C7F715D6-91C3-4B16-B4DA-8A617FDACDEE}" srcId="{4492D2C6-5104-4D66-8EB2-018B04898B12}" destId="{8D7D20D3-5821-4600-B9BB-F33F1AD6E648}" srcOrd="0" destOrd="0" parTransId="{8C1934EB-3D1F-454D-8C09-1AB6FD0FE655}" sibTransId="{06B3BBED-A9D0-473D-8ED0-502549D30251}"/>
    <dgm:cxn modelId="{BFAF09CF-4BE2-4EC4-81AB-0CD1F4180333}" srcId="{27D0B0F0-C965-40C3-850C-555E08B7F8E6}" destId="{4492D2C6-5104-4D66-8EB2-018B04898B12}" srcOrd="1" destOrd="0" parTransId="{D066D106-EB26-4D42-9C97-3051A23653FC}" sibTransId="{01BBBBFE-C82E-4AF7-AB2F-805065CEF85D}"/>
    <dgm:cxn modelId="{203A7182-4FD8-4B79-8E91-7F3F618E2EC3}" srcId="{27D0B0F0-C965-40C3-850C-555E08B7F8E6}" destId="{42100274-D0BF-4A02-BF46-831FB73DA7C2}" srcOrd="5" destOrd="0" parTransId="{57A75839-79C7-430A-96EF-E721473A510C}" sibTransId="{574644B9-8DAD-4555-A229-7C806B35BD8B}"/>
    <dgm:cxn modelId="{417218B0-3265-49F4-BC14-9074BFD9E72F}" type="presOf" srcId="{27D0B0F0-C965-40C3-850C-555E08B7F8E6}" destId="{1BE5CEA8-F786-454B-9E9A-A80EB0AADEFC}" srcOrd="0" destOrd="0" presId="urn:microsoft.com/office/officeart/2005/8/layout/vList5"/>
    <dgm:cxn modelId="{52B585F7-4D28-4C5D-90E0-CF3821A8E2FA}" type="presParOf" srcId="{1BE5CEA8-F786-454B-9E9A-A80EB0AADEFC}" destId="{5C582473-6498-4A07-A1BA-CCBCB982F677}" srcOrd="0" destOrd="0" presId="urn:microsoft.com/office/officeart/2005/8/layout/vList5"/>
    <dgm:cxn modelId="{1B373D00-1401-43F2-9DC4-A3D6B9BBD971}" type="presParOf" srcId="{5C582473-6498-4A07-A1BA-CCBCB982F677}" destId="{2296D6C4-CF91-4511-9062-8BA1DE65EB9E}" srcOrd="0" destOrd="0" presId="urn:microsoft.com/office/officeart/2005/8/layout/vList5"/>
    <dgm:cxn modelId="{CAA88D20-E791-4386-8BAE-EFA18FFE11FA}" type="presParOf" srcId="{5C582473-6498-4A07-A1BA-CCBCB982F677}" destId="{899E3136-B946-4F2D-BB62-BCF98EB85676}" srcOrd="1" destOrd="0" presId="urn:microsoft.com/office/officeart/2005/8/layout/vList5"/>
    <dgm:cxn modelId="{52B35EA0-DCBB-4904-A10B-02D5A58B0F97}" type="presParOf" srcId="{1BE5CEA8-F786-454B-9E9A-A80EB0AADEFC}" destId="{AC052C63-AE27-4E9D-8B2B-8C57715298E4}" srcOrd="1" destOrd="0" presId="urn:microsoft.com/office/officeart/2005/8/layout/vList5"/>
    <dgm:cxn modelId="{6BC7AC5B-BE0E-4464-952C-A66C54423C18}" type="presParOf" srcId="{1BE5CEA8-F786-454B-9E9A-A80EB0AADEFC}" destId="{56EBC557-441C-4449-84FD-30F282FEEB23}" srcOrd="2" destOrd="0" presId="urn:microsoft.com/office/officeart/2005/8/layout/vList5"/>
    <dgm:cxn modelId="{BA094661-96D2-4169-91BE-2155E6314188}" type="presParOf" srcId="{56EBC557-441C-4449-84FD-30F282FEEB23}" destId="{3ED4E626-4ADD-4D3F-8413-2711B9FF9C7D}" srcOrd="0" destOrd="0" presId="urn:microsoft.com/office/officeart/2005/8/layout/vList5"/>
    <dgm:cxn modelId="{B861F922-06C8-4443-BC12-C0927E623556}" type="presParOf" srcId="{56EBC557-441C-4449-84FD-30F282FEEB23}" destId="{A371819C-3D33-4B9B-9CDE-F73DB719DAE0}" srcOrd="1" destOrd="0" presId="urn:microsoft.com/office/officeart/2005/8/layout/vList5"/>
    <dgm:cxn modelId="{DC31C1F6-1C45-42FB-9D5D-DBB4D298361C}" type="presParOf" srcId="{1BE5CEA8-F786-454B-9E9A-A80EB0AADEFC}" destId="{8B057DA9-E072-46E9-99C6-7F52FE296885}" srcOrd="3" destOrd="0" presId="urn:microsoft.com/office/officeart/2005/8/layout/vList5"/>
    <dgm:cxn modelId="{14FAFEAC-9209-43D6-8646-CF97C1493233}" type="presParOf" srcId="{1BE5CEA8-F786-454B-9E9A-A80EB0AADEFC}" destId="{80EBEAE5-CD04-4771-8C74-365CB374696F}" srcOrd="4" destOrd="0" presId="urn:microsoft.com/office/officeart/2005/8/layout/vList5"/>
    <dgm:cxn modelId="{89E80BDA-3E6E-46D6-84F0-EA788F8D0A4F}" type="presParOf" srcId="{80EBEAE5-CD04-4771-8C74-365CB374696F}" destId="{95A710F7-C99D-4FD5-8E8A-32F0763BE093}" srcOrd="0" destOrd="0" presId="urn:microsoft.com/office/officeart/2005/8/layout/vList5"/>
    <dgm:cxn modelId="{5EC97CE3-7443-4347-A710-2DC1B91B4406}" type="presParOf" srcId="{80EBEAE5-CD04-4771-8C74-365CB374696F}" destId="{6C236423-469E-45E2-B1FC-3B144E6CD90F}" srcOrd="1" destOrd="0" presId="urn:microsoft.com/office/officeart/2005/8/layout/vList5"/>
    <dgm:cxn modelId="{EFF7A49E-515F-440B-AF30-9BE05ACBF48D}" type="presParOf" srcId="{1BE5CEA8-F786-454B-9E9A-A80EB0AADEFC}" destId="{08638248-A5B9-4D23-9E8C-305BD21E51EE}" srcOrd="5" destOrd="0" presId="urn:microsoft.com/office/officeart/2005/8/layout/vList5"/>
    <dgm:cxn modelId="{F7C001D1-35F5-4AED-B45F-619F7FBA824B}" type="presParOf" srcId="{1BE5CEA8-F786-454B-9E9A-A80EB0AADEFC}" destId="{F58DE9B8-695F-4476-B064-6440E321973E}" srcOrd="6" destOrd="0" presId="urn:microsoft.com/office/officeart/2005/8/layout/vList5"/>
    <dgm:cxn modelId="{9F449972-36A5-40AC-AA9C-02EF2C9371D8}" type="presParOf" srcId="{F58DE9B8-695F-4476-B064-6440E321973E}" destId="{635E7F7A-DC2F-422C-94F7-9ABC3BFC1524}" srcOrd="0" destOrd="0" presId="urn:microsoft.com/office/officeart/2005/8/layout/vList5"/>
    <dgm:cxn modelId="{57166133-F2CB-44F6-90AA-70E5E51420C6}" type="presParOf" srcId="{1BE5CEA8-F786-454B-9E9A-A80EB0AADEFC}" destId="{B225FBB0-2A14-4C3C-8DEF-32E7A805C8A1}" srcOrd="7" destOrd="0" presId="urn:microsoft.com/office/officeart/2005/8/layout/vList5"/>
    <dgm:cxn modelId="{ECDF96E7-B77F-43B0-9262-748C807AD104}" type="presParOf" srcId="{1BE5CEA8-F786-454B-9E9A-A80EB0AADEFC}" destId="{FAD7A422-0C24-4E3A-93EE-CB326CC177A2}" srcOrd="8" destOrd="0" presId="urn:microsoft.com/office/officeart/2005/8/layout/vList5"/>
    <dgm:cxn modelId="{18A188B6-756C-4113-8155-DEEEC6A01E85}" type="presParOf" srcId="{FAD7A422-0C24-4E3A-93EE-CB326CC177A2}" destId="{18572FF7-8A7E-4C12-A9EA-FF2A1E627BC7}" srcOrd="0" destOrd="0" presId="urn:microsoft.com/office/officeart/2005/8/layout/vList5"/>
    <dgm:cxn modelId="{61DB74D4-A8C6-4735-8ADA-5609845CE4E9}" type="presParOf" srcId="{1BE5CEA8-F786-454B-9E9A-A80EB0AADEFC}" destId="{32314AEF-1166-440D-BAB1-8D3880DD6188}" srcOrd="9" destOrd="0" presId="urn:microsoft.com/office/officeart/2005/8/layout/vList5"/>
    <dgm:cxn modelId="{3F36E0F4-EF48-4D62-8782-BC56B90C072C}" type="presParOf" srcId="{1BE5CEA8-F786-454B-9E9A-A80EB0AADEFC}" destId="{9E8BF13F-91FC-4E64-84FD-71FA4B134761}" srcOrd="10" destOrd="0" presId="urn:microsoft.com/office/officeart/2005/8/layout/vList5"/>
    <dgm:cxn modelId="{2A70853C-C474-4F79-9836-FC752D709F62}" type="presParOf" srcId="{9E8BF13F-91FC-4E64-84FD-71FA4B134761}" destId="{EFE1C8B6-1842-4E7A-9E9F-6B04D1EC63FA}" srcOrd="0" destOrd="0" presId="urn:microsoft.com/office/officeart/2005/8/layout/vList5"/>
    <dgm:cxn modelId="{4DF17D29-AD30-467D-A9D3-D4E8EF05D18C}" type="presParOf" srcId="{1BE5CEA8-F786-454B-9E9A-A80EB0AADEFC}" destId="{47EE62F6-6C71-47B2-A99B-CF6E280153AD}" srcOrd="11" destOrd="0" presId="urn:microsoft.com/office/officeart/2005/8/layout/vList5"/>
    <dgm:cxn modelId="{20DE2025-222F-457F-BB8B-BA3C3BEF7A59}" type="presParOf" srcId="{1BE5CEA8-F786-454B-9E9A-A80EB0AADEFC}" destId="{D4E5279A-C0C8-4AD9-83DE-941AE72FB00C}" srcOrd="12" destOrd="0" presId="urn:microsoft.com/office/officeart/2005/8/layout/vList5"/>
    <dgm:cxn modelId="{D3755986-6D70-4F2F-80F8-B627F2E0C628}" type="presParOf" srcId="{D4E5279A-C0C8-4AD9-83DE-941AE72FB00C}" destId="{2B2555B7-E1C4-410D-B748-803FA29EFAF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38F3-C202-4C11-9F4D-1E3DB7452080}">
      <dsp:nvSpPr>
        <dsp:cNvPr id="0" name=""/>
        <dsp:cNvSpPr/>
      </dsp:nvSpPr>
      <dsp:spPr>
        <a:xfrm>
          <a:off x="1551952" y="1569583"/>
          <a:ext cx="5112568" cy="566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B295F9-447C-4914-9E2C-5D2DE5EBD5C4}">
      <dsp:nvSpPr>
        <dsp:cNvPr id="0" name=""/>
        <dsp:cNvSpPr/>
      </dsp:nvSpPr>
      <dsp:spPr>
        <a:xfrm>
          <a:off x="450050" y="864091"/>
          <a:ext cx="8208930" cy="1889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COMPORTAMIENTO DEL CONSUMIDOR</a:t>
          </a:r>
          <a:endParaRPr lang="es-ES" sz="3800" kern="1200" dirty="0"/>
        </a:p>
      </dsp:txBody>
      <dsp:txXfrm>
        <a:off x="542277" y="956318"/>
        <a:ext cx="8024476" cy="1704826"/>
      </dsp:txXfrm>
    </dsp:sp>
    <dsp:sp modelId="{F6CD4A69-4BD2-4100-8F5A-F61688DC0C93}">
      <dsp:nvSpPr>
        <dsp:cNvPr id="0" name=""/>
        <dsp:cNvSpPr/>
      </dsp:nvSpPr>
      <dsp:spPr>
        <a:xfrm>
          <a:off x="1256449" y="4442818"/>
          <a:ext cx="6632206" cy="446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60D75A-1077-4240-BA28-CD34F3D78B59}">
      <dsp:nvSpPr>
        <dsp:cNvPr id="0" name=""/>
        <dsp:cNvSpPr/>
      </dsp:nvSpPr>
      <dsp:spPr>
        <a:xfrm>
          <a:off x="288034" y="3300786"/>
          <a:ext cx="8549842" cy="24370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2">
                  <a:lumMod val="75000"/>
                </a:schemeClr>
              </a:solidFill>
              <a:effectLst/>
            </a:rPr>
            <a:t>El comportamiento del consumidor puede definirse como el comportamiento que los consumidores muestran al buscar, comprar, usar, evaluar y disponer de los productos, servicios e ideas que esperan que satisfagan sus necesidades.</a:t>
          </a:r>
          <a:endParaRPr lang="es-ES" sz="2400" b="1" kern="1200" dirty="0">
            <a:solidFill>
              <a:schemeClr val="tx2">
                <a:lumMod val="75000"/>
              </a:schemeClr>
            </a:solidFill>
            <a:effectLst/>
          </a:endParaRPr>
        </a:p>
      </dsp:txBody>
      <dsp:txXfrm>
        <a:off x="407001" y="3419753"/>
        <a:ext cx="8311908" cy="21991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92A3A-79C7-4A77-9220-34FCF1BB51ED}">
      <dsp:nvSpPr>
        <dsp:cNvPr id="0" name=""/>
        <dsp:cNvSpPr/>
      </dsp:nvSpPr>
      <dsp:spPr>
        <a:xfrm>
          <a:off x="0" y="0"/>
          <a:ext cx="9001000" cy="202241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6500" b="1" kern="1200" dirty="0" smtClean="0"/>
            <a:t>ESTILOS DE VIDA </a:t>
          </a:r>
          <a:endParaRPr lang="es-ES" sz="6500" kern="1200" dirty="0"/>
        </a:p>
      </dsp:txBody>
      <dsp:txXfrm>
        <a:off x="0" y="0"/>
        <a:ext cx="9001000" cy="2022410"/>
      </dsp:txXfrm>
    </dsp:sp>
    <dsp:sp modelId="{7A61E129-905A-4F4A-84F8-51E8C0A4434C}">
      <dsp:nvSpPr>
        <dsp:cNvPr id="0" name=""/>
        <dsp:cNvSpPr/>
      </dsp:nvSpPr>
      <dsp:spPr>
        <a:xfrm>
          <a:off x="2497" y="2022410"/>
          <a:ext cx="2544716" cy="42470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¿Qué entendemos por estilo de vida? Pensemos en cómo vivimos nosotros, qué compramos y cuándo y dónde, qué nos gusta y cuáles son nuestras actitudes.</a:t>
          </a:r>
          <a:endParaRPr lang="es-ES" sz="2400" kern="1200" dirty="0"/>
        </a:p>
      </dsp:txBody>
      <dsp:txXfrm>
        <a:off x="2497" y="2022410"/>
        <a:ext cx="2544716" cy="4247061"/>
      </dsp:txXfrm>
    </dsp:sp>
    <dsp:sp modelId="{6508A90D-AE1F-47A4-A695-F0757C729471}">
      <dsp:nvSpPr>
        <dsp:cNvPr id="0" name=""/>
        <dsp:cNvSpPr/>
      </dsp:nvSpPr>
      <dsp:spPr>
        <a:xfrm>
          <a:off x="2547213" y="2022410"/>
          <a:ext cx="2544716" cy="42470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El estilo de vida se manifiesta en el comportamiento de compra y consumo, de forma que configurará un consumo característico para cada estilo de vida que podamos diferenciar en los mercados.</a:t>
          </a:r>
          <a:endParaRPr lang="es-ES" sz="2400" kern="1200" dirty="0"/>
        </a:p>
      </dsp:txBody>
      <dsp:txXfrm>
        <a:off x="2547213" y="2022410"/>
        <a:ext cx="2544716" cy="4247061"/>
      </dsp:txXfrm>
    </dsp:sp>
    <dsp:sp modelId="{0EBA0200-CDFF-45C5-BA0F-16E9BAC02A12}">
      <dsp:nvSpPr>
        <dsp:cNvPr id="0" name=""/>
        <dsp:cNvSpPr/>
      </dsp:nvSpPr>
      <dsp:spPr>
        <a:xfrm>
          <a:off x="5091930" y="2022410"/>
          <a:ext cx="3906572" cy="424706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5091930" y="2022410"/>
        <a:ext cx="3906572" cy="4247061"/>
      </dsp:txXfrm>
    </dsp:sp>
    <dsp:sp modelId="{816DC148-1A7F-40C3-AF8D-5D04C9BE0435}">
      <dsp:nvSpPr>
        <dsp:cNvPr id="0" name=""/>
        <dsp:cNvSpPr/>
      </dsp:nvSpPr>
      <dsp:spPr>
        <a:xfrm>
          <a:off x="0" y="6269472"/>
          <a:ext cx="9001000" cy="47189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23A5D-019C-40E5-9775-31BF6A8E70E5}">
      <dsp:nvSpPr>
        <dsp:cNvPr id="0" name=""/>
        <dsp:cNvSpPr/>
      </dsp:nvSpPr>
      <dsp:spPr>
        <a:xfrm>
          <a:off x="0" y="184075"/>
          <a:ext cx="5551512" cy="55515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248D93-8723-4DF0-8ACE-8CC93D5BDE88}">
      <dsp:nvSpPr>
        <dsp:cNvPr id="0" name=""/>
        <dsp:cNvSpPr/>
      </dsp:nvSpPr>
      <dsp:spPr>
        <a:xfrm>
          <a:off x="2775756" y="184075"/>
          <a:ext cx="6476764" cy="5551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son MULTIDIMENSIONALES puesto que se fundan en numerosos componentes: no son equivalentes al ingreso; o a algún otro criterio aislado ni estén determinadas en consecuencia por alguno de ellos.</a:t>
          </a:r>
          <a:endParaRPr lang="es-ES" sz="2400" kern="1200" dirty="0"/>
        </a:p>
      </dsp:txBody>
      <dsp:txXfrm>
        <a:off x="2775756" y="184075"/>
        <a:ext cx="6476764" cy="1665457"/>
      </dsp:txXfrm>
    </dsp:sp>
    <dsp:sp modelId="{3A0863C6-4D0C-492B-8E50-A1EFFBE08CD2}">
      <dsp:nvSpPr>
        <dsp:cNvPr id="0" name=""/>
        <dsp:cNvSpPr/>
      </dsp:nvSpPr>
      <dsp:spPr>
        <a:xfrm>
          <a:off x="971516" y="1849532"/>
          <a:ext cx="3608479" cy="36084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1BDE3-6F6B-4E85-81B6-1CC6A01E9EF8}">
      <dsp:nvSpPr>
        <dsp:cNvPr id="0" name=""/>
        <dsp:cNvSpPr/>
      </dsp:nvSpPr>
      <dsp:spPr>
        <a:xfrm>
          <a:off x="2775756" y="1849532"/>
          <a:ext cx="6476764" cy="3608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La sociedad de clases constituye una división jerárquica basada principalmente en las diferencias de ingresos, riquezas y acceso a los recursos materiales.</a:t>
          </a:r>
          <a:endParaRPr lang="es-ES" sz="2400" kern="1200" dirty="0"/>
        </a:p>
      </dsp:txBody>
      <dsp:txXfrm>
        <a:off x="2775756" y="1849532"/>
        <a:ext cx="6476764" cy="1665451"/>
      </dsp:txXfrm>
    </dsp:sp>
    <dsp:sp modelId="{CC4359DB-C51E-41FF-9B33-53FF88DF201C}">
      <dsp:nvSpPr>
        <dsp:cNvPr id="0" name=""/>
        <dsp:cNvSpPr/>
      </dsp:nvSpPr>
      <dsp:spPr>
        <a:xfrm>
          <a:off x="1943030" y="3514984"/>
          <a:ext cx="1665451" cy="166545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102DDB-9B72-4A5E-A8D4-20219FDAC235}">
      <dsp:nvSpPr>
        <dsp:cNvPr id="0" name=""/>
        <dsp:cNvSpPr/>
      </dsp:nvSpPr>
      <dsp:spPr>
        <a:xfrm>
          <a:off x="2775756" y="3450181"/>
          <a:ext cx="6476764" cy="218144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2775756" y="3450181"/>
        <a:ext cx="6476764" cy="21814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3C99F-FD06-4074-A121-D3FF91C12C69}">
      <dsp:nvSpPr>
        <dsp:cNvPr id="0" name=""/>
        <dsp:cNvSpPr/>
      </dsp:nvSpPr>
      <dsp:spPr>
        <a:xfrm>
          <a:off x="0" y="3416863"/>
          <a:ext cx="9145016" cy="22418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El conjunto de las clases sociales y sus relaciones, forman un sistema de clases que es típico de las sociedades industriales modernas</a:t>
          </a:r>
          <a:r>
            <a:rPr lang="es-PE" sz="2200" kern="1200" dirty="0" smtClean="0"/>
            <a:t>. </a:t>
          </a:r>
          <a:endParaRPr lang="es-ES" sz="2200" kern="1200" dirty="0"/>
        </a:p>
      </dsp:txBody>
      <dsp:txXfrm>
        <a:off x="0" y="3416863"/>
        <a:ext cx="9145016" cy="1210589"/>
      </dsp:txXfrm>
    </dsp:sp>
    <dsp:sp modelId="{76217E5A-CE65-432E-9D54-88A2B1EE6667}">
      <dsp:nvSpPr>
        <dsp:cNvPr id="0" name=""/>
        <dsp:cNvSpPr/>
      </dsp:nvSpPr>
      <dsp:spPr>
        <a:xfrm>
          <a:off x="0" y="4582615"/>
          <a:ext cx="9145016" cy="10312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La clase social a la que pertenece un individuo determina sus oportunidades, y se define por aspectos que no se limitan a la situación económica. </a:t>
          </a:r>
          <a:endParaRPr lang="es-ES" sz="2400" kern="1200" dirty="0"/>
        </a:p>
      </dsp:txBody>
      <dsp:txXfrm>
        <a:off x="0" y="4582615"/>
        <a:ext cx="9145016" cy="1031242"/>
      </dsp:txXfrm>
    </dsp:sp>
    <dsp:sp modelId="{9C2A94F8-5A41-4E60-B93C-0F8D36361B09}">
      <dsp:nvSpPr>
        <dsp:cNvPr id="0" name=""/>
        <dsp:cNvSpPr/>
      </dsp:nvSpPr>
      <dsp:spPr>
        <a:xfrm rot="10800000">
          <a:off x="0" y="2552"/>
          <a:ext cx="9145016" cy="344793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En ciertos casos, un cierto número de individuos se desentiende de los intereses de su clase social.</a:t>
          </a:r>
          <a:endParaRPr lang="es-ES" sz="2400" kern="1200" dirty="0"/>
        </a:p>
      </dsp:txBody>
      <dsp:txXfrm rot="-10800000">
        <a:off x="0" y="2552"/>
        <a:ext cx="9145016" cy="1210226"/>
      </dsp:txXfrm>
    </dsp:sp>
    <dsp:sp modelId="{D291C15E-A632-4C04-A9F9-5D9FBE61E4F6}">
      <dsp:nvSpPr>
        <dsp:cNvPr id="0" name=""/>
        <dsp:cNvSpPr/>
      </dsp:nvSpPr>
      <dsp:spPr>
        <a:xfrm>
          <a:off x="0" y="1296145"/>
          <a:ext cx="9145016" cy="10496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Las condiciones económicas que conllevan la descripción a una u otra clase generalmente están determinadas por el nacimiento y herencia familiar.</a:t>
          </a:r>
          <a:endParaRPr lang="es-ES" sz="2400" kern="1200" dirty="0"/>
        </a:p>
      </dsp:txBody>
      <dsp:txXfrm>
        <a:off x="0" y="1296145"/>
        <a:ext cx="9145016" cy="10496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A8032-305F-493F-910D-82C48DD9FB75}">
      <dsp:nvSpPr>
        <dsp:cNvPr id="0" name=""/>
        <dsp:cNvSpPr/>
      </dsp:nvSpPr>
      <dsp:spPr>
        <a:xfrm>
          <a:off x="2530734" y="778"/>
          <a:ext cx="6562889" cy="3037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grupos de individuos que se definen por una misma categorización de sus formas de relacionarse con los medios materiales de producción 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aparecen entonces como dualidades antagónicas en un contexto histórico de conflicto cuyo eje central es el materialismo histórico.</a:t>
          </a:r>
          <a:endParaRPr lang="es-ES" sz="2000" kern="1200" dirty="0"/>
        </a:p>
      </dsp:txBody>
      <dsp:txXfrm>
        <a:off x="2530734" y="380526"/>
        <a:ext cx="5423645" cy="2278489"/>
      </dsp:txXfrm>
    </dsp:sp>
    <dsp:sp modelId="{878C07D8-7E28-4FA4-97C8-AAA62BAC1CDF}">
      <dsp:nvSpPr>
        <dsp:cNvPr id="0" name=""/>
        <dsp:cNvSpPr/>
      </dsp:nvSpPr>
      <dsp:spPr>
        <a:xfrm>
          <a:off x="0" y="360035"/>
          <a:ext cx="2527685" cy="23194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CLASE SOCIAL EN MARX</a:t>
          </a:r>
          <a:endParaRPr lang="es-ES" sz="2800" kern="1200" dirty="0"/>
        </a:p>
      </dsp:txBody>
      <dsp:txXfrm>
        <a:off x="113227" y="473262"/>
        <a:ext cx="2301231" cy="2093017"/>
      </dsp:txXfrm>
    </dsp:sp>
    <dsp:sp modelId="{2C801339-07E8-46CF-B029-13E07B238A1B}">
      <dsp:nvSpPr>
        <dsp:cNvPr id="0" name=""/>
        <dsp:cNvSpPr/>
      </dsp:nvSpPr>
      <dsp:spPr>
        <a:xfrm>
          <a:off x="2623505" y="3342563"/>
          <a:ext cx="6469924" cy="3037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Weber distingue entre clases sociales, grupos de estatus y partidos políticos, estratos distintos que corresponden respectivamente a los órdenes económico, social y político.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La sociología interpretativa o comprensiva considera al individuo y su acción como su unidad básica. </a:t>
          </a:r>
          <a:endParaRPr lang="es-ES" sz="2000" kern="1200" dirty="0"/>
        </a:p>
      </dsp:txBody>
      <dsp:txXfrm>
        <a:off x="2623505" y="3722311"/>
        <a:ext cx="5330680" cy="2278489"/>
      </dsp:txXfrm>
    </dsp:sp>
    <dsp:sp modelId="{34580707-F796-4B96-8100-BC55B09D6FF9}">
      <dsp:nvSpPr>
        <dsp:cNvPr id="0" name=""/>
        <dsp:cNvSpPr/>
      </dsp:nvSpPr>
      <dsp:spPr>
        <a:xfrm>
          <a:off x="0" y="3672412"/>
          <a:ext cx="2620263" cy="237828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CLASE SOCIAL EN WEBER</a:t>
          </a:r>
          <a:endParaRPr lang="es-ES" sz="2800" kern="1200" dirty="0"/>
        </a:p>
      </dsp:txBody>
      <dsp:txXfrm>
        <a:off x="116098" y="3788510"/>
        <a:ext cx="2388067" cy="21460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A9C00-52EB-40E7-B709-003F405C1E2C}">
      <dsp:nvSpPr>
        <dsp:cNvPr id="0" name=""/>
        <dsp:cNvSpPr/>
      </dsp:nvSpPr>
      <dsp:spPr>
        <a:xfrm>
          <a:off x="0" y="290829"/>
          <a:ext cx="8911350" cy="6059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dirty="0" smtClean="0"/>
            <a:t>Grupo Primario:</a:t>
          </a:r>
          <a:endParaRPr lang="es-ES" sz="2600" kern="1200" dirty="0"/>
        </a:p>
      </dsp:txBody>
      <dsp:txXfrm>
        <a:off x="29580" y="320409"/>
        <a:ext cx="8852190" cy="546782"/>
      </dsp:txXfrm>
    </dsp:sp>
    <dsp:sp modelId="{752AF600-7A64-4E4A-84F5-51E7C3A7E40B}">
      <dsp:nvSpPr>
        <dsp:cNvPr id="0" name=""/>
        <dsp:cNvSpPr/>
      </dsp:nvSpPr>
      <dsp:spPr>
        <a:xfrm>
          <a:off x="0" y="879309"/>
          <a:ext cx="9001000" cy="226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kern="1200" dirty="0" smtClean="0">
              <a:solidFill>
                <a:schemeClr val="accent3">
                  <a:lumMod val="75000"/>
                </a:schemeClr>
              </a:solidFill>
            </a:rPr>
            <a:t>En estos grupos se desarrollan normas y roles. </a:t>
          </a:r>
          <a:endParaRPr lang="es-ES" sz="2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0" y="879309"/>
        <a:ext cx="9001000" cy="2263689"/>
      </dsp:txXfrm>
    </dsp:sp>
    <dsp:sp modelId="{2FC2F555-9091-48E3-BB69-DF253F6C4B25}">
      <dsp:nvSpPr>
        <dsp:cNvPr id="0" name=""/>
        <dsp:cNvSpPr/>
      </dsp:nvSpPr>
      <dsp:spPr>
        <a:xfrm rot="10800000" flipV="1">
          <a:off x="0" y="1728189"/>
          <a:ext cx="9001000" cy="689087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dirty="0" smtClean="0"/>
            <a:t>Grupo secundario</a:t>
          </a:r>
          <a:r>
            <a:rPr lang="es-ES" sz="2600" b="1" kern="1200" dirty="0" smtClean="0"/>
            <a:t>:</a:t>
          </a:r>
          <a:r>
            <a:rPr lang="es-ES" sz="2600" kern="1200" dirty="0" smtClean="0"/>
            <a:t> </a:t>
          </a:r>
          <a:endParaRPr lang="es-ES" sz="2600" kern="1200" dirty="0"/>
        </a:p>
      </dsp:txBody>
      <dsp:txXfrm rot="-10800000">
        <a:off x="33638" y="1761827"/>
        <a:ext cx="8933724" cy="621811"/>
      </dsp:txXfrm>
    </dsp:sp>
    <dsp:sp modelId="{E96498CB-29BD-435A-8C10-FB380E5D91C5}">
      <dsp:nvSpPr>
        <dsp:cNvPr id="0" name=""/>
        <dsp:cNvSpPr/>
      </dsp:nvSpPr>
      <dsp:spPr>
        <a:xfrm>
          <a:off x="0" y="2618734"/>
          <a:ext cx="9001000" cy="13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En estos grupos el individuo no se interesa por los demás en cuanto a las personas sino cómo funcionarios que desempeñan un rol. </a:t>
          </a:r>
          <a:endParaRPr lang="es-ES" sz="28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0" y="2618734"/>
        <a:ext cx="9001000" cy="134550"/>
      </dsp:txXfrm>
    </dsp:sp>
    <dsp:sp modelId="{9335E17E-5A5C-4333-85C4-2D3B9752CE8A}">
      <dsp:nvSpPr>
        <dsp:cNvPr id="0" name=""/>
        <dsp:cNvSpPr/>
      </dsp:nvSpPr>
      <dsp:spPr>
        <a:xfrm>
          <a:off x="0" y="4075697"/>
          <a:ext cx="9001000" cy="80512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sng" kern="1200" dirty="0" smtClean="0"/>
            <a:t>Grupos de referencia:</a:t>
          </a:r>
          <a:r>
            <a:rPr lang="es-ES" sz="2400" u="sng" kern="1200" dirty="0" smtClean="0"/>
            <a:t> </a:t>
          </a:r>
          <a:endParaRPr lang="es-PE" sz="2400" u="sng" kern="1200" dirty="0"/>
        </a:p>
      </dsp:txBody>
      <dsp:txXfrm>
        <a:off x="39303" y="4115000"/>
        <a:ext cx="8922394" cy="726523"/>
      </dsp:txXfrm>
    </dsp:sp>
    <dsp:sp modelId="{5422E368-B86A-4F30-ACF1-321A09E10A59}">
      <dsp:nvSpPr>
        <dsp:cNvPr id="0" name=""/>
        <dsp:cNvSpPr/>
      </dsp:nvSpPr>
      <dsp:spPr>
        <a:xfrm>
          <a:off x="326376" y="4731719"/>
          <a:ext cx="8424936" cy="1686171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.</a:t>
          </a:r>
          <a:r>
            <a:rPr lang="es-ES" sz="24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El profesional de marketing debe identificar un líder de opinión dentro del grupo de referencia para vender un producto o marca. </a:t>
          </a:r>
          <a:endParaRPr lang="es-PE" sz="2400" kern="1200" dirty="0">
            <a:solidFill>
              <a:schemeClr val="tx2">
                <a:lumMod val="40000"/>
                <a:lumOff val="60000"/>
              </a:schemeClr>
            </a:solidFill>
          </a:endParaRPr>
        </a:p>
      </dsp:txBody>
      <dsp:txXfrm>
        <a:off x="408688" y="4814031"/>
        <a:ext cx="8260312" cy="15215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1B1FF-4B9A-492F-A90D-A586AEE34CA4}">
      <dsp:nvSpPr>
        <dsp:cNvPr id="0" name=""/>
        <dsp:cNvSpPr/>
      </dsp:nvSpPr>
      <dsp:spPr>
        <a:xfrm rot="16200000">
          <a:off x="808407" y="-808407"/>
          <a:ext cx="2955185" cy="4572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La influencia de la cultura en la conducta del comprador. </a:t>
          </a:r>
          <a:endParaRPr lang="es-ES" sz="2800" kern="1200" dirty="0"/>
        </a:p>
      </dsp:txBody>
      <dsp:txXfrm rot="5400000">
        <a:off x="0" y="0"/>
        <a:ext cx="4572000" cy="2216389"/>
      </dsp:txXfrm>
    </dsp:sp>
    <dsp:sp modelId="{5F1A5260-1286-4A32-82FD-66D4A5354E3D}">
      <dsp:nvSpPr>
        <dsp:cNvPr id="0" name=""/>
        <dsp:cNvSpPr/>
      </dsp:nvSpPr>
      <dsp:spPr>
        <a:xfrm>
          <a:off x="4572000" y="0"/>
          <a:ext cx="4572000" cy="295518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El estudio de la cultura es el estudio de todos los aspectos de una sociedad: su lenguaje, conocimientos, leyes, costumbres.</a:t>
          </a:r>
          <a:endParaRPr lang="es-ES" sz="2800" kern="1200" dirty="0"/>
        </a:p>
      </dsp:txBody>
      <dsp:txXfrm>
        <a:off x="4572000" y="0"/>
        <a:ext cx="4572000" cy="2216389"/>
      </dsp:txXfrm>
    </dsp:sp>
    <dsp:sp modelId="{434BB5ED-0DE9-4C52-971F-6AD41883D580}">
      <dsp:nvSpPr>
        <dsp:cNvPr id="0" name=""/>
        <dsp:cNvSpPr/>
      </dsp:nvSpPr>
      <dsp:spPr>
        <a:xfrm rot="10800000">
          <a:off x="0" y="2955185"/>
          <a:ext cx="4572000" cy="295518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La cultura se aprende como parte de la experiencia social. </a:t>
          </a:r>
          <a:endParaRPr lang="es-ES" sz="2800" kern="1200" dirty="0"/>
        </a:p>
      </dsp:txBody>
      <dsp:txXfrm rot="10800000">
        <a:off x="0" y="3693981"/>
        <a:ext cx="4572000" cy="2216389"/>
      </dsp:txXfrm>
    </dsp:sp>
    <dsp:sp modelId="{DFA67B84-97B0-47D0-BBFE-51D4DE624F24}">
      <dsp:nvSpPr>
        <dsp:cNvPr id="0" name=""/>
        <dsp:cNvSpPr/>
      </dsp:nvSpPr>
      <dsp:spPr>
        <a:xfrm rot="5400000">
          <a:off x="5380407" y="2146778"/>
          <a:ext cx="2955185" cy="4572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La cultura es dinámica y gradual, y continuamente se transforma para adecuarse a las necesidades de la sociedad. </a:t>
          </a:r>
          <a:endParaRPr lang="es-ES" sz="2800" kern="1200" dirty="0"/>
        </a:p>
      </dsp:txBody>
      <dsp:txXfrm rot="-5400000">
        <a:off x="4572000" y="3693981"/>
        <a:ext cx="4572000" cy="2216389"/>
      </dsp:txXfrm>
    </dsp:sp>
    <dsp:sp modelId="{74D2B74A-59D8-49A8-BAE1-380BB5B10314}">
      <dsp:nvSpPr>
        <dsp:cNvPr id="0" name=""/>
        <dsp:cNvSpPr/>
      </dsp:nvSpPr>
      <dsp:spPr>
        <a:xfrm>
          <a:off x="4" y="5826842"/>
          <a:ext cx="504063" cy="8352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082" y="5830920"/>
        <a:ext cx="495907" cy="753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E66FB-B22F-4F7F-A1F9-CCEDDD868355}">
      <dsp:nvSpPr>
        <dsp:cNvPr id="0" name=""/>
        <dsp:cNvSpPr/>
      </dsp:nvSpPr>
      <dsp:spPr>
        <a:xfrm>
          <a:off x="0" y="958586"/>
          <a:ext cx="4378917" cy="18071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Las principales categorías subculturales son: la nacionalidad, raza, religión, la localización geográfica, la edad, el sexo y la educación. </a:t>
          </a:r>
          <a:endParaRPr lang="es-ES" sz="2000" kern="1200" dirty="0"/>
        </a:p>
      </dsp:txBody>
      <dsp:txXfrm>
        <a:off x="0" y="958586"/>
        <a:ext cx="4378917" cy="1807142"/>
      </dsp:txXfrm>
    </dsp:sp>
    <dsp:sp modelId="{C8B3A9EF-78E8-419B-BBA6-364826BA8A38}">
      <dsp:nvSpPr>
        <dsp:cNvPr id="0" name=""/>
        <dsp:cNvSpPr/>
      </dsp:nvSpPr>
      <dsp:spPr>
        <a:xfrm>
          <a:off x="4682347" y="958586"/>
          <a:ext cx="4270308" cy="18071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none" kern="1200" dirty="0" smtClean="0"/>
            <a:t>Subcultura</a:t>
          </a:r>
          <a:r>
            <a:rPr lang="es-ES" sz="2000" b="1" kern="1200" dirty="0" smtClean="0"/>
            <a:t> étnica: </a:t>
          </a:r>
          <a:r>
            <a:rPr lang="es-ES" sz="2000" kern="1200" dirty="0" smtClean="0"/>
            <a:t>Descendencia de ancestros comunes: tienden a visir en forma cercana, suelen casarse con personas del mismo grupo, comparten el sentido de pertenencia. </a:t>
          </a:r>
          <a:endParaRPr lang="es-ES" sz="2000" kern="1200" dirty="0"/>
        </a:p>
      </dsp:txBody>
      <dsp:txXfrm>
        <a:off x="4682347" y="958586"/>
        <a:ext cx="4270308" cy="1807142"/>
      </dsp:txXfrm>
    </dsp:sp>
    <dsp:sp modelId="{157A60D4-9F70-4FB2-AF92-1AAB76318664}">
      <dsp:nvSpPr>
        <dsp:cNvPr id="0" name=""/>
        <dsp:cNvSpPr/>
      </dsp:nvSpPr>
      <dsp:spPr>
        <a:xfrm>
          <a:off x="1962095" y="3066919"/>
          <a:ext cx="4686312" cy="1807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Subcultura de los jóvenes: </a:t>
          </a:r>
          <a:r>
            <a:rPr lang="es-ES" sz="2000" kern="1200" dirty="0" smtClean="0"/>
            <a:t>Los niños influyen mucho en las decisiones de consumo familiares. </a:t>
          </a:r>
          <a:endParaRPr lang="es-ES" sz="2000" kern="1200" dirty="0"/>
        </a:p>
      </dsp:txBody>
      <dsp:txXfrm>
        <a:off x="1962095" y="3066919"/>
        <a:ext cx="4686312" cy="180714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66A1B-4DCA-4A66-ACF8-80BCD9DAEC27}">
      <dsp:nvSpPr>
        <dsp:cNvPr id="0" name=""/>
        <dsp:cNvSpPr/>
      </dsp:nvSpPr>
      <dsp:spPr>
        <a:xfrm rot="10800000">
          <a:off x="-1" y="0"/>
          <a:ext cx="9144003" cy="489230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301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Estas se han empleado para estudiar el comportamiento del consumidor y explicar la totalidad organizada de su conducta. Sabemos que la personalidad de una persona se refleja a menudo en la ropa que usa, la marca y el tipo de automóvil que conduce, los restaurantes donde come, etc. pero no podemos cuantificar los rasgos individuales de cada individuo. </a:t>
          </a:r>
          <a:endParaRPr lang="es-ES" sz="2400" kern="1200" dirty="0"/>
        </a:p>
      </dsp:txBody>
      <dsp:txXfrm rot="10800000">
        <a:off x="1223075" y="0"/>
        <a:ext cx="7920927" cy="4892305"/>
      </dsp:txXfrm>
    </dsp:sp>
    <dsp:sp modelId="{5A835DEF-5C33-47B9-9B99-9420981889D3}">
      <dsp:nvSpPr>
        <dsp:cNvPr id="0" name=""/>
        <dsp:cNvSpPr/>
      </dsp:nvSpPr>
      <dsp:spPr>
        <a:xfrm flipH="1">
          <a:off x="0" y="0"/>
          <a:ext cx="2180170" cy="45349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F1A23-3DF9-499C-B3AB-EE489F0EB63C}">
      <dsp:nvSpPr>
        <dsp:cNvPr id="0" name=""/>
        <dsp:cNvSpPr/>
      </dsp:nvSpPr>
      <dsp:spPr>
        <a:xfrm>
          <a:off x="231738" y="164592"/>
          <a:ext cx="5132360" cy="16082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E5E21A-15C1-421E-BCB1-43950797208B}">
      <dsp:nvSpPr>
        <dsp:cNvPr id="0" name=""/>
        <dsp:cNvSpPr/>
      </dsp:nvSpPr>
      <dsp:spPr>
        <a:xfrm>
          <a:off x="3404933" y="1628359"/>
          <a:ext cx="2334132" cy="86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100" kern="1200" dirty="0"/>
        </a:p>
      </dsp:txBody>
      <dsp:txXfrm>
        <a:off x="3404933" y="1628359"/>
        <a:ext cx="2334132" cy="865963"/>
      </dsp:txXfrm>
    </dsp:sp>
    <dsp:sp modelId="{B4646E89-C328-471C-9C79-A56A54E85DA0}">
      <dsp:nvSpPr>
        <dsp:cNvPr id="0" name=""/>
        <dsp:cNvSpPr/>
      </dsp:nvSpPr>
      <dsp:spPr>
        <a:xfrm>
          <a:off x="4884" y="2420888"/>
          <a:ext cx="9134230" cy="411012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0EA984-299D-44BB-81FE-F33E4CEFB1D0}">
      <dsp:nvSpPr>
        <dsp:cNvPr id="0" name=""/>
        <dsp:cNvSpPr/>
      </dsp:nvSpPr>
      <dsp:spPr>
        <a:xfrm>
          <a:off x="3404933" y="5586905"/>
          <a:ext cx="2334132" cy="86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100" kern="1200" dirty="0"/>
        </a:p>
      </dsp:txBody>
      <dsp:txXfrm>
        <a:off x="3404933" y="5586905"/>
        <a:ext cx="2334132" cy="8659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2E9CF-93E2-460B-AA13-7598660BD56A}">
      <dsp:nvSpPr>
        <dsp:cNvPr id="0" name=""/>
        <dsp:cNvSpPr/>
      </dsp:nvSpPr>
      <dsp:spPr>
        <a:xfrm rot="5400000">
          <a:off x="-312986" y="522167"/>
          <a:ext cx="1784672" cy="12492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400" kern="1200" dirty="0"/>
        </a:p>
      </dsp:txBody>
      <dsp:txXfrm rot="-5400000">
        <a:off x="-45285" y="879101"/>
        <a:ext cx="1249270" cy="535402"/>
      </dsp:txXfrm>
    </dsp:sp>
    <dsp:sp modelId="{7F73A46C-EA14-4CF4-B15C-9AA54531D32D}">
      <dsp:nvSpPr>
        <dsp:cNvPr id="0" name=""/>
        <dsp:cNvSpPr/>
      </dsp:nvSpPr>
      <dsp:spPr>
        <a:xfrm rot="5400000">
          <a:off x="3933167" y="-2807915"/>
          <a:ext cx="1645292" cy="72848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la teoría de comportamiento del consumidor respecto a la personalidad y su influencia en nuestras decisiones de compra y consumo señala lo siguiente: “Adquirimos productos desde automóviles hasta agua embotellada porque deseamos destacar u ocultar algún aspecto del yo”. </a:t>
          </a:r>
          <a:endParaRPr lang="es-ES" sz="2000" kern="1200" dirty="0"/>
        </a:p>
      </dsp:txBody>
      <dsp:txXfrm rot="-5400000">
        <a:off x="1113414" y="92155"/>
        <a:ext cx="7204483" cy="1484658"/>
      </dsp:txXfrm>
    </dsp:sp>
    <dsp:sp modelId="{34B41999-B66B-4C6B-AF50-AE519BF22B2F}">
      <dsp:nvSpPr>
        <dsp:cNvPr id="0" name=""/>
        <dsp:cNvSpPr/>
      </dsp:nvSpPr>
      <dsp:spPr>
        <a:xfrm rot="5400000">
          <a:off x="-312986" y="2124970"/>
          <a:ext cx="1784672" cy="12492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400" kern="1200"/>
        </a:p>
      </dsp:txBody>
      <dsp:txXfrm rot="-5400000">
        <a:off x="-45285" y="2481904"/>
        <a:ext cx="1249270" cy="535402"/>
      </dsp:txXfrm>
    </dsp:sp>
    <dsp:sp modelId="{86D85533-B8D7-433D-85DF-5E82025EEF61}">
      <dsp:nvSpPr>
        <dsp:cNvPr id="0" name=""/>
        <dsp:cNvSpPr/>
      </dsp:nvSpPr>
      <dsp:spPr>
        <a:xfrm rot="5400000">
          <a:off x="4175795" y="-1114540"/>
          <a:ext cx="1160037" cy="7103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“Elegimos algunos productos porque los creemos coherentes con nuestro yo real, y otros porque nos permiten alcanzar el estándar establecido por el yo ideal”. </a:t>
          </a:r>
          <a:endParaRPr lang="es-ES" sz="2000" kern="1200" dirty="0"/>
        </a:p>
      </dsp:txBody>
      <dsp:txXfrm rot="-5400000">
        <a:off x="1203985" y="1913898"/>
        <a:ext cx="7047029" cy="1046781"/>
      </dsp:txXfrm>
    </dsp:sp>
    <dsp:sp modelId="{D11602F1-E4E2-416F-A7C9-3A03CAD659E9}">
      <dsp:nvSpPr>
        <dsp:cNvPr id="0" name=""/>
        <dsp:cNvSpPr/>
      </dsp:nvSpPr>
      <dsp:spPr>
        <a:xfrm rot="5400000">
          <a:off x="-312986" y="3727773"/>
          <a:ext cx="1784672" cy="124927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400" kern="1200"/>
        </a:p>
      </dsp:txBody>
      <dsp:txXfrm rot="-5400000">
        <a:off x="-45285" y="4084707"/>
        <a:ext cx="1249270" cy="535402"/>
      </dsp:txXfrm>
    </dsp:sp>
    <dsp:sp modelId="{35A38745-7F88-428C-B6D5-88B5871E805A}">
      <dsp:nvSpPr>
        <dsp:cNvPr id="0" name=""/>
        <dsp:cNvSpPr/>
      </dsp:nvSpPr>
      <dsp:spPr>
        <a:xfrm rot="5400000">
          <a:off x="4175795" y="488262"/>
          <a:ext cx="1160037" cy="7103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La personalidad de un producto nos conecta mucho más a él. Ser un producto sin personalidad equivale a ser un consumidor sin alma.</a:t>
          </a:r>
          <a:endParaRPr lang="es-ES" sz="2000" kern="1200" dirty="0"/>
        </a:p>
      </dsp:txBody>
      <dsp:txXfrm rot="-5400000">
        <a:off x="1203985" y="3516700"/>
        <a:ext cx="7047029" cy="1046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82B34-9FE6-4DAF-A67C-4CFCB1ADAE9D}">
      <dsp:nvSpPr>
        <dsp:cNvPr id="0" name=""/>
        <dsp:cNvSpPr/>
      </dsp:nvSpPr>
      <dsp:spPr>
        <a:xfrm rot="5400000">
          <a:off x="-501306" y="503293"/>
          <a:ext cx="3342043" cy="233943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6300" kern="1200" dirty="0"/>
        </a:p>
      </dsp:txBody>
      <dsp:txXfrm rot="-5400000">
        <a:off x="1" y="1171701"/>
        <a:ext cx="2339430" cy="1002613"/>
      </dsp:txXfrm>
    </dsp:sp>
    <dsp:sp modelId="{82658445-B03F-4207-AC5D-9059858D815F}">
      <dsp:nvSpPr>
        <dsp:cNvPr id="0" name=""/>
        <dsp:cNvSpPr/>
      </dsp:nvSpPr>
      <dsp:spPr>
        <a:xfrm rot="5400000">
          <a:off x="4440035" y="-2098617"/>
          <a:ext cx="2172328" cy="6373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/>
            <a:t>ante dicha diferencia usted no considera al precio como factor relevante de decisión, ¿cuál elegirá usted? Sin duda, aquel que le “simpatice más”.</a:t>
          </a:r>
          <a:endParaRPr lang="es-PE" sz="2300" kern="1200" dirty="0"/>
        </a:p>
      </dsp:txBody>
      <dsp:txXfrm rot="-5400000">
        <a:off x="2339431" y="108031"/>
        <a:ext cx="6267493" cy="1960240"/>
      </dsp:txXfrm>
    </dsp:sp>
    <dsp:sp modelId="{68B49E32-9318-4F19-AF23-1487878606CB}">
      <dsp:nvSpPr>
        <dsp:cNvPr id="0" name=""/>
        <dsp:cNvSpPr/>
      </dsp:nvSpPr>
      <dsp:spPr>
        <a:xfrm rot="5400000">
          <a:off x="-501306" y="3565988"/>
          <a:ext cx="3342043" cy="233943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6300" kern="1200"/>
        </a:p>
      </dsp:txBody>
      <dsp:txXfrm rot="-5400000">
        <a:off x="1" y="4234396"/>
        <a:ext cx="2339430" cy="1002613"/>
      </dsp:txXfrm>
    </dsp:sp>
    <dsp:sp modelId="{21A7AE66-BDBD-4E6B-B601-B11EFBD213E7}">
      <dsp:nvSpPr>
        <dsp:cNvPr id="0" name=""/>
        <dsp:cNvSpPr/>
      </dsp:nvSpPr>
      <dsp:spPr>
        <a:xfrm rot="5400000">
          <a:off x="4440035" y="964076"/>
          <a:ext cx="2172328" cy="6373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700" kern="1200" dirty="0" smtClean="0"/>
            <a:t>La personalidad de los productos nos conmueve y motiva, nos transporta a un mundo imaginario, el mundo de nuestros sueños, deseos, esperanzas y expectativas.</a:t>
          </a:r>
          <a:endParaRPr lang="es-PE" sz="2700" kern="1200" dirty="0"/>
        </a:p>
      </dsp:txBody>
      <dsp:txXfrm rot="-5400000">
        <a:off x="2339431" y="3170724"/>
        <a:ext cx="6267493" cy="1960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7308D-A042-4EF1-A4C3-7360BC6F63D0}">
      <dsp:nvSpPr>
        <dsp:cNvPr id="0" name=""/>
        <dsp:cNvSpPr/>
      </dsp:nvSpPr>
      <dsp:spPr>
        <a:xfrm rot="16200000">
          <a:off x="-1409198" y="1410301"/>
          <a:ext cx="5688632" cy="286802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El incremento de la competencia,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La globalización de la economía y la ampliación de los mercados de las empresas exigen la captación de información de los mercados y su continuo y sistemático tratamiento.</a:t>
          </a:r>
          <a:endParaRPr lang="es-ES" sz="2200" kern="1200" dirty="0"/>
        </a:p>
      </dsp:txBody>
      <dsp:txXfrm rot="5400000">
        <a:off x="1104" y="1137725"/>
        <a:ext cx="2868028" cy="3413180"/>
      </dsp:txXfrm>
    </dsp:sp>
    <dsp:sp modelId="{C8A3F616-5F99-436B-B405-911A94649AA2}">
      <dsp:nvSpPr>
        <dsp:cNvPr id="0" name=""/>
        <dsp:cNvSpPr/>
      </dsp:nvSpPr>
      <dsp:spPr>
        <a:xfrm rot="16200000">
          <a:off x="1673932" y="1410301"/>
          <a:ext cx="5688632" cy="2868028"/>
        </a:xfrm>
        <a:prstGeom prst="flowChartManualOperati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000" kern="1200" dirty="0" smtClean="0"/>
        </a:p>
      </dsp:txBody>
      <dsp:txXfrm rot="5400000">
        <a:off x="3084234" y="1137725"/>
        <a:ext cx="2868028" cy="3413180"/>
      </dsp:txXfrm>
    </dsp:sp>
    <dsp:sp modelId="{50579AF5-EE44-4CBD-BB4C-F5B513699731}">
      <dsp:nvSpPr>
        <dsp:cNvPr id="0" name=""/>
        <dsp:cNvSpPr/>
      </dsp:nvSpPr>
      <dsp:spPr>
        <a:xfrm rot="16200000">
          <a:off x="4757062" y="1410301"/>
          <a:ext cx="5688632" cy="286802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Es preciso responder a unas preguntas fundamentales para poder guiar los planes y acciones de marketing: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¿Por qué los consumidores actúan de una determinada forma?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¿Por qué compran determinados productos y no otros?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¿Por qué adquieren una marca concreta?</a:t>
          </a:r>
          <a:endParaRPr lang="es-ES" sz="2000" kern="1200" dirty="0"/>
        </a:p>
      </dsp:txBody>
      <dsp:txXfrm rot="5400000">
        <a:off x="6167364" y="1137725"/>
        <a:ext cx="2868028" cy="3413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5B57-A6BB-4C9A-8E01-DFF6AA8C01D0}">
      <dsp:nvSpPr>
        <dsp:cNvPr id="0" name=""/>
        <dsp:cNvSpPr/>
      </dsp:nvSpPr>
      <dsp:spPr>
        <a:xfrm>
          <a:off x="0" y="0"/>
          <a:ext cx="8784976" cy="15561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b="0" kern="1200" dirty="0" smtClean="0"/>
            <a:t>se centra en el conjunto de actos de los individuos que se relacionan directamente con la obtención, uso y consumo de bienes y servicios.</a:t>
          </a:r>
          <a:endParaRPr lang="es-ES" sz="2600" b="0" kern="1200" dirty="0"/>
        </a:p>
      </dsp:txBody>
      <dsp:txXfrm>
        <a:off x="1912605" y="0"/>
        <a:ext cx="6872370" cy="1556100"/>
      </dsp:txXfrm>
    </dsp:sp>
    <dsp:sp modelId="{EEB43985-E15A-42A4-8171-0EC85E22D6D5}">
      <dsp:nvSpPr>
        <dsp:cNvPr id="0" name=""/>
        <dsp:cNvSpPr/>
      </dsp:nvSpPr>
      <dsp:spPr>
        <a:xfrm>
          <a:off x="23194" y="0"/>
          <a:ext cx="1777007" cy="154472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B63EF-156E-4DDD-AB9A-09DE4AEC7984}">
      <dsp:nvSpPr>
        <dsp:cNvPr id="0" name=""/>
        <dsp:cNvSpPr/>
      </dsp:nvSpPr>
      <dsp:spPr>
        <a:xfrm>
          <a:off x="0" y="1711710"/>
          <a:ext cx="8784976" cy="2245468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0" kern="1200" dirty="0" smtClean="0"/>
            <a:t>El estudio del comportamiento del consumidor plantea múltiples dificultades:</a:t>
          </a:r>
          <a:endParaRPr lang="es-ES" sz="24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Los consumidores no suelen ser plenamente conscientes de por qué compran un producto o una determinada marca</a:t>
          </a:r>
          <a:r>
            <a:rPr lang="es-PE" sz="2100" kern="1200" dirty="0" smtClean="0"/>
            <a:t>. 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100" kern="1200" dirty="0" smtClean="0"/>
            <a:t>Los consumidores a menudo no queremos revelar la verdad.</a:t>
          </a:r>
          <a:endParaRPr lang="es-ES" sz="2100" kern="1200" dirty="0"/>
        </a:p>
      </dsp:txBody>
      <dsp:txXfrm>
        <a:off x="1912605" y="1711710"/>
        <a:ext cx="6872370" cy="2245468"/>
      </dsp:txXfrm>
    </dsp:sp>
    <dsp:sp modelId="{71CA733E-684A-421D-911B-FE4F7A9EF6DE}">
      <dsp:nvSpPr>
        <dsp:cNvPr id="0" name=""/>
        <dsp:cNvSpPr/>
      </dsp:nvSpPr>
      <dsp:spPr>
        <a:xfrm flipV="1">
          <a:off x="92033" y="1950461"/>
          <a:ext cx="1780169" cy="184796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5376097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EA02E-8D55-41F2-96AD-FCE0655ECAA3}">
      <dsp:nvSpPr>
        <dsp:cNvPr id="0" name=""/>
        <dsp:cNvSpPr/>
      </dsp:nvSpPr>
      <dsp:spPr>
        <a:xfrm>
          <a:off x="0" y="4112788"/>
          <a:ext cx="8784976" cy="155610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Con frecuencia intentamos comunicar mucho más de lo que realmente sabemos.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Los consumidores somos complejos. </a:t>
          </a:r>
          <a:endParaRPr lang="es-ES" sz="2000" kern="1200" dirty="0"/>
        </a:p>
      </dsp:txBody>
      <dsp:txXfrm>
        <a:off x="1912605" y="4112788"/>
        <a:ext cx="6872370" cy="1556100"/>
      </dsp:txXfrm>
    </dsp:sp>
    <dsp:sp modelId="{64170389-83C5-4D4A-9FE2-F593C42A620B}">
      <dsp:nvSpPr>
        <dsp:cNvPr id="0" name=""/>
        <dsp:cNvSpPr/>
      </dsp:nvSpPr>
      <dsp:spPr>
        <a:xfrm>
          <a:off x="155610" y="4268398"/>
          <a:ext cx="1756995" cy="124488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D03B5-7CCE-4E6F-B9DB-684E16D0D09C}">
      <dsp:nvSpPr>
        <dsp:cNvPr id="0" name=""/>
        <dsp:cNvSpPr/>
      </dsp:nvSpPr>
      <dsp:spPr>
        <a:xfrm>
          <a:off x="72009" y="1728193"/>
          <a:ext cx="3238666" cy="180019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u="none" kern="1200" dirty="0" smtClean="0"/>
            <a:t>- La economía.</a:t>
          </a:r>
          <a:endParaRPr lang="es-PE" sz="2800" b="1" kern="1200" dirty="0"/>
        </a:p>
      </dsp:txBody>
      <dsp:txXfrm>
        <a:off x="72009" y="1728193"/>
        <a:ext cx="2788618" cy="1800193"/>
      </dsp:txXfrm>
    </dsp:sp>
    <dsp:sp modelId="{60746502-5544-44C0-AC98-D2D8695409B2}">
      <dsp:nvSpPr>
        <dsp:cNvPr id="0" name=""/>
        <dsp:cNvSpPr/>
      </dsp:nvSpPr>
      <dsp:spPr>
        <a:xfrm>
          <a:off x="2376262" y="1728193"/>
          <a:ext cx="3851907" cy="18035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u="none" kern="1200" dirty="0" smtClean="0"/>
            <a:t>- La sociología.</a:t>
          </a:r>
          <a:endParaRPr lang="es-PE" sz="2400" b="1" kern="1200" dirty="0"/>
        </a:p>
      </dsp:txBody>
      <dsp:txXfrm>
        <a:off x="3278056" y="1728193"/>
        <a:ext cx="2048320" cy="1803587"/>
      </dsp:txXfrm>
    </dsp:sp>
    <dsp:sp modelId="{A96121A4-A813-4A27-AC5D-15B44C3DCF4C}">
      <dsp:nvSpPr>
        <dsp:cNvPr id="0" name=""/>
        <dsp:cNvSpPr/>
      </dsp:nvSpPr>
      <dsp:spPr>
        <a:xfrm>
          <a:off x="5256582" y="1728193"/>
          <a:ext cx="3238666" cy="180019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u="none" kern="1200" dirty="0" smtClean="0"/>
            <a:t>- </a:t>
          </a:r>
          <a:r>
            <a:rPr lang="es-PE" sz="2300" b="1" u="none" kern="1200" dirty="0" smtClean="0"/>
            <a:t>La</a:t>
          </a:r>
          <a:r>
            <a:rPr lang="es-PE" sz="2300" u="none" kern="1200" dirty="0" smtClean="0"/>
            <a:t> </a:t>
          </a:r>
          <a:r>
            <a:rPr lang="es-PE" sz="2300" b="1" u="none" kern="1200" dirty="0" smtClean="0"/>
            <a:t>psicología</a:t>
          </a:r>
          <a:r>
            <a:rPr lang="es-PE" sz="2300" u="none" kern="1200" dirty="0" smtClean="0"/>
            <a:t>.</a:t>
          </a:r>
          <a:endParaRPr lang="es-PE" sz="2300" kern="1200" dirty="0"/>
        </a:p>
      </dsp:txBody>
      <dsp:txXfrm>
        <a:off x="6156679" y="1728193"/>
        <a:ext cx="1438473" cy="18001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079C7-FA30-4426-81CD-04960BEB3D08}">
      <dsp:nvSpPr>
        <dsp:cNvPr id="0" name=""/>
        <dsp:cNvSpPr/>
      </dsp:nvSpPr>
      <dsp:spPr>
        <a:xfrm>
          <a:off x="0" y="871266"/>
          <a:ext cx="4972489" cy="178152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b="1" u="none" kern="1200" dirty="0" smtClean="0"/>
            <a:t>- La gestión de empresa. </a:t>
          </a:r>
          <a:endParaRPr lang="es-PE" sz="2900" b="1" kern="1200" dirty="0"/>
        </a:p>
      </dsp:txBody>
      <dsp:txXfrm>
        <a:off x="0" y="871266"/>
        <a:ext cx="4527108" cy="1781523"/>
      </dsp:txXfrm>
    </dsp:sp>
    <dsp:sp modelId="{1CA033F6-C0C5-4AB2-A85F-0605ADD46197}">
      <dsp:nvSpPr>
        <dsp:cNvPr id="0" name=""/>
        <dsp:cNvSpPr/>
      </dsp:nvSpPr>
      <dsp:spPr>
        <a:xfrm>
          <a:off x="3984995" y="871266"/>
          <a:ext cx="4972489" cy="1785859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b="1" u="none" kern="1200" dirty="0" smtClean="0"/>
            <a:t>-</a:t>
          </a:r>
          <a:r>
            <a:rPr lang="es-PE" sz="2900" u="none" kern="1200" dirty="0" smtClean="0"/>
            <a:t> La </a:t>
          </a:r>
          <a:r>
            <a:rPr lang="es-PE" sz="2900" b="1" u="none" kern="1200" dirty="0" smtClean="0"/>
            <a:t>comercialización e investigación de mercados.</a:t>
          </a:r>
          <a:endParaRPr lang="es-PE" sz="2900" b="1" kern="1200" dirty="0"/>
        </a:p>
      </dsp:txBody>
      <dsp:txXfrm>
        <a:off x="4877925" y="871266"/>
        <a:ext cx="3186630" cy="1785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E3136-B946-4F2D-BB62-BCF98EB85676}">
      <dsp:nvSpPr>
        <dsp:cNvPr id="0" name=""/>
        <dsp:cNvSpPr/>
      </dsp:nvSpPr>
      <dsp:spPr>
        <a:xfrm rot="5400000">
          <a:off x="5728276" y="-2332112"/>
          <a:ext cx="931012" cy="582944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u="none" kern="1200" dirty="0" smtClean="0"/>
            <a:t>son requisitos para la identificación de oportunidades de negocio</a:t>
          </a:r>
          <a:r>
            <a:rPr lang="es-PE" sz="1600" u="none" kern="1200" dirty="0" smtClean="0"/>
            <a:t>. </a:t>
          </a:r>
          <a:endParaRPr lang="es-ES" sz="1600" kern="1200" dirty="0"/>
        </a:p>
      </dsp:txBody>
      <dsp:txXfrm rot="-5400000">
        <a:off x="3279061" y="162551"/>
        <a:ext cx="5783994" cy="840116"/>
      </dsp:txXfrm>
    </dsp:sp>
    <dsp:sp modelId="{2296D6C4-CF91-4511-9062-8BA1DE65EB9E}">
      <dsp:nvSpPr>
        <dsp:cNvPr id="0" name=""/>
        <dsp:cNvSpPr/>
      </dsp:nvSpPr>
      <dsp:spPr>
        <a:xfrm>
          <a:off x="0" y="726"/>
          <a:ext cx="3279061" cy="11637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u="none" kern="1200" dirty="0" smtClean="0"/>
            <a:t>- Identificación de oportunidades de negocio.</a:t>
          </a:r>
          <a:endParaRPr lang="es-ES" sz="2000" kern="1200" dirty="0"/>
        </a:p>
      </dsp:txBody>
      <dsp:txXfrm>
        <a:off x="56810" y="57536"/>
        <a:ext cx="3165441" cy="1050146"/>
      </dsp:txXfrm>
    </dsp:sp>
    <dsp:sp modelId="{A371819C-3D33-4B9B-9CDE-F73DB719DAE0}">
      <dsp:nvSpPr>
        <dsp:cNvPr id="0" name=""/>
        <dsp:cNvSpPr/>
      </dsp:nvSpPr>
      <dsp:spPr>
        <a:xfrm rot="5400000">
          <a:off x="5648832" y="-1110157"/>
          <a:ext cx="1089899" cy="582944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u="none" kern="1200" dirty="0" smtClean="0"/>
            <a:t>requiere un conocimiento profundo de las variables que puedan ser utilizadas en el proceso y estas variables afectan aspectos básicamente relativos al consumidor.</a:t>
          </a:r>
          <a:endParaRPr lang="es-ES" sz="2000" kern="1200" dirty="0"/>
        </a:p>
      </dsp:txBody>
      <dsp:txXfrm rot="-5400000">
        <a:off x="3279061" y="1312818"/>
        <a:ext cx="5776238" cy="983491"/>
      </dsp:txXfrm>
    </dsp:sp>
    <dsp:sp modelId="{3ED4E626-4ADD-4D3F-8413-2711B9FF9C7D}">
      <dsp:nvSpPr>
        <dsp:cNvPr id="0" name=""/>
        <dsp:cNvSpPr/>
      </dsp:nvSpPr>
      <dsp:spPr>
        <a:xfrm>
          <a:off x="0" y="1222680"/>
          <a:ext cx="3279061" cy="11637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u="none" kern="1200" dirty="0" smtClean="0"/>
            <a:t>- La segmentación.</a:t>
          </a:r>
          <a:r>
            <a:rPr lang="es-PE" sz="2000" u="none" kern="1200" dirty="0" smtClean="0"/>
            <a:t> </a:t>
          </a:r>
          <a:endParaRPr lang="es-ES" sz="2000" kern="1200" dirty="0"/>
        </a:p>
      </dsp:txBody>
      <dsp:txXfrm>
        <a:off x="56810" y="1279490"/>
        <a:ext cx="3165441" cy="1050146"/>
      </dsp:txXfrm>
    </dsp:sp>
    <dsp:sp modelId="{6C236423-469E-45E2-B1FC-3B144E6CD90F}">
      <dsp:nvSpPr>
        <dsp:cNvPr id="0" name=""/>
        <dsp:cNvSpPr/>
      </dsp:nvSpPr>
      <dsp:spPr>
        <a:xfrm rot="5400000">
          <a:off x="5728276" y="111796"/>
          <a:ext cx="931012" cy="582944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u="none" kern="1200" dirty="0" smtClean="0"/>
            <a:t>desarrollar actitudes y optar entre las diferentes alternativas ofertadas en una categoría de productos.</a:t>
          </a:r>
          <a:endParaRPr lang="es-ES" sz="2000" kern="1200" dirty="0"/>
        </a:p>
      </dsp:txBody>
      <dsp:txXfrm rot="-5400000">
        <a:off x="3279061" y="2606459"/>
        <a:ext cx="5783994" cy="840116"/>
      </dsp:txXfrm>
    </dsp:sp>
    <dsp:sp modelId="{95A710F7-C99D-4FD5-8E8A-32F0763BE093}">
      <dsp:nvSpPr>
        <dsp:cNvPr id="0" name=""/>
        <dsp:cNvSpPr/>
      </dsp:nvSpPr>
      <dsp:spPr>
        <a:xfrm>
          <a:off x="0" y="2444634"/>
          <a:ext cx="3279061" cy="11637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u="none" kern="1200" dirty="0" smtClean="0"/>
            <a:t>- El posicionamiento. </a:t>
          </a:r>
          <a:endParaRPr lang="es-ES" sz="2000" kern="1200" dirty="0"/>
        </a:p>
      </dsp:txBody>
      <dsp:txXfrm>
        <a:off x="56810" y="2501444"/>
        <a:ext cx="3165441" cy="1050146"/>
      </dsp:txXfrm>
    </dsp:sp>
    <dsp:sp modelId="{635E7F7A-DC2F-422C-94F7-9ABC3BFC1524}">
      <dsp:nvSpPr>
        <dsp:cNvPr id="0" name=""/>
        <dsp:cNvSpPr/>
      </dsp:nvSpPr>
      <dsp:spPr>
        <a:xfrm>
          <a:off x="0" y="3699302"/>
          <a:ext cx="3279061" cy="11637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u="none" kern="1200" dirty="0" smtClean="0"/>
            <a:t>- La gestión de las funciones del marketing.</a:t>
          </a:r>
          <a:endParaRPr lang="es-PE" sz="2000" kern="1200" dirty="0"/>
        </a:p>
      </dsp:txBody>
      <dsp:txXfrm>
        <a:off x="56810" y="3756112"/>
        <a:ext cx="3165441" cy="1050146"/>
      </dsp:txXfrm>
    </dsp:sp>
    <dsp:sp modelId="{18572FF7-8A7E-4C12-A9EA-FF2A1E627BC7}">
      <dsp:nvSpPr>
        <dsp:cNvPr id="0" name=""/>
        <dsp:cNvSpPr/>
      </dsp:nvSpPr>
      <dsp:spPr>
        <a:xfrm>
          <a:off x="3243607" y="3708507"/>
          <a:ext cx="5864896" cy="11637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u="none" kern="1200" dirty="0" smtClean="0"/>
            <a:t>la gestión del producto, el precio, la distribución o la comunicación requiere comprender los mecanismos del comportamiento del consumidor.</a:t>
          </a:r>
          <a:endParaRPr lang="es-PE" sz="2000" kern="1200" dirty="0"/>
        </a:p>
      </dsp:txBody>
      <dsp:txXfrm>
        <a:off x="3300417" y="3765317"/>
        <a:ext cx="5751276" cy="1050146"/>
      </dsp:txXfrm>
    </dsp:sp>
    <dsp:sp modelId="{EFE1C8B6-1842-4E7A-9E9F-6B04D1EC63FA}">
      <dsp:nvSpPr>
        <dsp:cNvPr id="0" name=""/>
        <dsp:cNvSpPr/>
      </dsp:nvSpPr>
      <dsp:spPr>
        <a:xfrm>
          <a:off x="0" y="5057207"/>
          <a:ext cx="3279061" cy="11637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u="none" kern="1200" dirty="0" smtClean="0"/>
            <a:t>- La evaluación.</a:t>
          </a:r>
          <a:r>
            <a:rPr lang="es-PE" sz="2000" u="none" kern="1200" dirty="0" smtClean="0"/>
            <a:t> </a:t>
          </a:r>
          <a:endParaRPr lang="es-PE" sz="2000" kern="1200" dirty="0"/>
        </a:p>
      </dsp:txBody>
      <dsp:txXfrm>
        <a:off x="56810" y="5114017"/>
        <a:ext cx="3165441" cy="1050146"/>
      </dsp:txXfrm>
    </dsp:sp>
    <dsp:sp modelId="{2B2555B7-E1C4-410D-B748-803FA29EFAF0}">
      <dsp:nvSpPr>
        <dsp:cNvPr id="0" name=""/>
        <dsp:cNvSpPr/>
      </dsp:nvSpPr>
      <dsp:spPr>
        <a:xfrm>
          <a:off x="3312376" y="5082996"/>
          <a:ext cx="5720880" cy="11637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u="none" kern="1200" dirty="0" smtClean="0"/>
            <a:t>requiere conocer el comportamiento del consumidor puesto que permite explicar las causas de los resultados de las acciones de marketing.</a:t>
          </a:r>
          <a:endParaRPr lang="es-PE" sz="2000" kern="1200" dirty="0"/>
        </a:p>
      </dsp:txBody>
      <dsp:txXfrm>
        <a:off x="3369186" y="5139806"/>
        <a:ext cx="5607260" cy="1050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F078-1CA0-403A-BDCB-D719813596E0}" type="datetimeFigureOut">
              <a:rPr lang="es-ES" smtClean="0"/>
              <a:pPr/>
              <a:t>03/10/2012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5EAF1-CAEB-4B9E-A0E7-492668B0259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323528" y="260648"/>
            <a:ext cx="8496944" cy="6192688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39752" y="33265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MARITZA SALDAÑA VALDIVIA</a:t>
            </a:r>
            <a:endParaRPr lang="es-PE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1539097" y="299695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ERIKA</a:t>
            </a:r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BUSTAMANTE MEJIA</a:t>
            </a:r>
            <a:endParaRPr lang="es-PE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6074586" y="284335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LORENA  GONZALEZ ZARATE</a:t>
            </a:r>
            <a:endParaRPr lang="es-PE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23728" y="2348880"/>
            <a:ext cx="4824536" cy="76944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s-PE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INTEGRANTES</a:t>
            </a:r>
            <a:endParaRPr lang="es-PE" sz="4400" dirty="0">
              <a:solidFill>
                <a:schemeClr val="accent1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486125"/>
            <a:ext cx="3009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05497880"/>
              </p:ext>
            </p:extLst>
          </p:nvPr>
        </p:nvGraphicFramePr>
        <p:xfrm>
          <a:off x="179512" y="1070739"/>
          <a:ext cx="8784976" cy="567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331640" y="4462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accent5">
                    <a:lumMod val="75000"/>
                  </a:schemeClr>
                </a:solidFill>
              </a:rPr>
              <a:t>ESTUDIO DEL COMPORTAMIENTO DEL CONSUMIDOR</a:t>
            </a:r>
            <a:r>
              <a:rPr lang="es-PE" sz="2400" dirty="0" smtClean="0"/>
              <a:t> </a:t>
            </a:r>
            <a:endParaRPr lang="es-P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68275679"/>
              </p:ext>
            </p:extLst>
          </p:nvPr>
        </p:nvGraphicFramePr>
        <p:xfrm>
          <a:off x="107504" y="764704"/>
          <a:ext cx="90364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15616" y="188640"/>
            <a:ext cx="69127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chemeClr val="accent1">
                    <a:lumMod val="75000"/>
                  </a:schemeClr>
                </a:solidFill>
              </a:rPr>
              <a:t>EL CONOCIMIENTO DEL COMPORTAMIENTO DEL CONSUMIDOR</a:t>
            </a:r>
            <a:r>
              <a:rPr lang="es-P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70080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Existen múltiples perspectivas para estudiar el comportamiento del consumidor: </a:t>
            </a:r>
            <a:br>
              <a:rPr lang="es-P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P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23376132"/>
              </p:ext>
            </p:extLst>
          </p:nvPr>
        </p:nvGraphicFramePr>
        <p:xfrm>
          <a:off x="179512" y="3645024"/>
          <a:ext cx="89644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06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14691400"/>
              </p:ext>
            </p:extLst>
          </p:nvPr>
        </p:nvGraphicFramePr>
        <p:xfrm>
          <a:off x="35496" y="260648"/>
          <a:ext cx="9108504" cy="849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5885717"/>
              </p:ext>
            </p:extLst>
          </p:nvPr>
        </p:nvGraphicFramePr>
        <p:xfrm>
          <a:off x="35496" y="116632"/>
          <a:ext cx="9001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estilo de 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4" y="188640"/>
            <a:ext cx="8812314" cy="6480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estilo de vid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5" y="692696"/>
            <a:ext cx="7541071" cy="53285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68631906"/>
              </p:ext>
            </p:extLst>
          </p:nvPr>
        </p:nvGraphicFramePr>
        <p:xfrm>
          <a:off x="-108520" y="965721"/>
          <a:ext cx="9252520" cy="591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07704" y="47667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CLASES SOCIALES.</a:t>
            </a:r>
            <a:r>
              <a:rPr lang="es-ES" b="1" dirty="0" smtClean="0"/>
              <a:t> </a:t>
            </a:r>
            <a:endParaRPr lang="es-PE" dirty="0"/>
          </a:p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564903942"/>
              </p:ext>
            </p:extLst>
          </p:nvPr>
        </p:nvGraphicFramePr>
        <p:xfrm>
          <a:off x="107504" y="980728"/>
          <a:ext cx="914501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971600" y="116632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CARACTERÍSTICAS GENERALES</a:t>
            </a:r>
            <a:endParaRPr lang="es-PE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60255567"/>
              </p:ext>
            </p:extLst>
          </p:nvPr>
        </p:nvGraphicFramePr>
        <p:xfrm>
          <a:off x="-60176" y="260648"/>
          <a:ext cx="9096672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lases soc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00033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289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0871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128095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TEMA:</a:t>
            </a:r>
            <a:endParaRPr lang="es-P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CuadroTexto"/>
          <p:cNvSpPr txBox="1"/>
          <p:nvPr/>
        </p:nvSpPr>
        <p:spPr>
          <a:xfrm rot="20591151">
            <a:off x="971600" y="284233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ELEMENTOS DE ANLISIS DEL CONSUMIDOR.</a:t>
            </a:r>
            <a:endParaRPr lang="es-PE" sz="48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472">
            <a:off x="3231062" y="866124"/>
            <a:ext cx="2609867" cy="1957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362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1883418"/>
              </p:ext>
            </p:extLst>
          </p:nvPr>
        </p:nvGraphicFramePr>
        <p:xfrm>
          <a:off x="69273" y="476672"/>
          <a:ext cx="9001000" cy="678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755576" y="-2738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FACTORES SOCIALES EN EL COMPORTAMIENTO DEL CONSUMIDOR </a:t>
            </a:r>
            <a:endParaRPr lang="es-P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07" y="548680"/>
            <a:ext cx="8661985" cy="576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41491812"/>
              </p:ext>
            </p:extLst>
          </p:nvPr>
        </p:nvGraphicFramePr>
        <p:xfrm>
          <a:off x="0" y="947629"/>
          <a:ext cx="9144000" cy="591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43608" y="11663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CARACTERISTICAS QUE AFECTAN LA CONDUCTA DEL CONSUMIDOR</a:t>
            </a:r>
            <a:endParaRPr lang="es-P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53592487"/>
              </p:ext>
            </p:extLst>
          </p:nvPr>
        </p:nvGraphicFramePr>
        <p:xfrm>
          <a:off x="83840" y="908720"/>
          <a:ext cx="89526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9512" y="344850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ASPECTOS SUBCULTURALES EN EL COMPORTAMIENTO DEL CONSUMIDOR </a:t>
            </a:r>
            <a:endParaRPr lang="es-PE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rango_soci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59958349"/>
              </p:ext>
            </p:extLst>
          </p:nvPr>
        </p:nvGraphicFramePr>
        <p:xfrm>
          <a:off x="0" y="1412776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15616" y="4766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PERSONALIDAD</a:t>
            </a:r>
            <a:endParaRPr lang="es-PE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79774851"/>
              </p:ext>
            </p:extLst>
          </p:nvPr>
        </p:nvGraphicFramePr>
        <p:xfrm>
          <a:off x="251520" y="404664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735"/>
            <a:ext cx="8763851" cy="64646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29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79555428"/>
              </p:ext>
            </p:extLst>
          </p:nvPr>
        </p:nvGraphicFramePr>
        <p:xfrm>
          <a:off x="179512" y="476672"/>
          <a:ext cx="87484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59632" y="18864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MOTIVACIÓN DE LOS CONSUMIDORES </a:t>
            </a:r>
          </a:p>
          <a:p>
            <a:endParaRPr lang="es-PE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91680" y="1340768"/>
            <a:ext cx="5832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2">
                    <a:lumMod val="50000"/>
                  </a:schemeClr>
                </a:solidFill>
              </a:rPr>
              <a:t>¿Qué es motivación del consumidor?</a:t>
            </a:r>
            <a:endParaRPr lang="es-PE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60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95737" y="1124744"/>
            <a:ext cx="4536503" cy="5472608"/>
            <a:chOff x="3565" y="0"/>
            <a:chExt cx="1962473" cy="6286520"/>
          </a:xfrm>
        </p:grpSpPr>
        <p:sp>
          <p:nvSpPr>
            <p:cNvPr id="3" name="2 Operación manual"/>
            <p:cNvSpPr/>
            <p:nvPr/>
          </p:nvSpPr>
          <p:spPr>
            <a:xfrm rot="16200000">
              <a:off x="-2158458" y="2162023"/>
              <a:ext cx="6286520" cy="1962473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peración manual 4"/>
            <p:cNvSpPr/>
            <p:nvPr/>
          </p:nvSpPr>
          <p:spPr>
            <a:xfrm rot="21600000">
              <a:off x="3565" y="1257304"/>
              <a:ext cx="1962473" cy="3771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b="1" kern="1200" dirty="0" smtClean="0"/>
                <a:t>Motivación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2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800" kern="1200" dirty="0" smtClean="0"/>
                <a:t>Toda conducta se inicia con la motivación, el motivo (o impulso) es una necesidad estimulada que el sujeto trata de satisfacer. </a:t>
              </a:r>
              <a:endParaRPr lang="es-ES" sz="2800" kern="1200" dirty="0"/>
            </a:p>
          </p:txBody>
        </p:sp>
      </p:grpSp>
      <p:sp>
        <p:nvSpPr>
          <p:cNvPr id="5" name="4 CuadroTexto"/>
          <p:cNvSpPr txBox="1"/>
          <p:nvPr/>
        </p:nvSpPr>
        <p:spPr>
          <a:xfrm flipH="1">
            <a:off x="1372354" y="375047"/>
            <a:ext cx="687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MOTIVACION Y NECESIDADES DEL CONSUMIDOR</a:t>
            </a:r>
            <a:endParaRPr lang="es-PE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1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37506353"/>
              </p:ext>
            </p:extLst>
          </p:nvPr>
        </p:nvGraphicFramePr>
        <p:xfrm>
          <a:off x="-4265" y="188640"/>
          <a:ext cx="9001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motivacion del consumi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5" y="144016"/>
            <a:ext cx="8825933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" y="188640"/>
            <a:ext cx="9115906" cy="6408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2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30386004"/>
              </p:ext>
            </p:extLst>
          </p:nvPr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11663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APRENDIZAJE</a:t>
            </a:r>
            <a:endParaRPr lang="es-PE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omo evitar k te vasilen  aprendisa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2" y="495836"/>
            <a:ext cx="8363692" cy="6101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-2738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rgbClr val="00B050"/>
                </a:solidFill>
              </a:rPr>
              <a:t>como evitar que te vacilen.</a:t>
            </a:r>
            <a:endParaRPr lang="es-PE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75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43159529"/>
              </p:ext>
            </p:extLst>
          </p:nvPr>
        </p:nvGraphicFramePr>
        <p:xfrm>
          <a:off x="107504" y="1196752"/>
          <a:ext cx="9036496" cy="556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547664" y="44624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 </a:t>
            </a:r>
            <a:endParaRPr lang="es-PE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PERCEPCIÓN DEL CONSUMIDOR</a:t>
            </a:r>
            <a:endParaRPr lang="es-PE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119675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Según </a:t>
            </a:r>
            <a:r>
              <a:rPr lang="es-ES" sz="2800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Schiffman</a:t>
            </a:r>
            <a:endParaRPr lang="es-PE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PE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omo evitar k te vasilen  aprendisa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persepc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" y="90512"/>
            <a:ext cx="8977623" cy="66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68013042"/>
              </p:ext>
            </p:extLst>
          </p:nvPr>
        </p:nvGraphicFramePr>
        <p:xfrm>
          <a:off x="0" y="1052736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619672" y="44624"/>
            <a:ext cx="158417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Schiffman</a:t>
            </a:r>
            <a:endParaRPr lang="es-PE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51920" y="188640"/>
            <a:ext cx="43924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 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actuar de los consumidores</a:t>
            </a:r>
            <a:endParaRPr lang="es-P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20070217191258-oj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" y="188640"/>
            <a:ext cx="8997571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71" y="3861048"/>
            <a:ext cx="2669257" cy="21003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9291" cy="65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4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mportamiento-del-Consumid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7384"/>
            <a:ext cx="8208912" cy="62646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727742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99592" y="-387424"/>
            <a:ext cx="38884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endParaRPr lang="es-PE" dirty="0"/>
          </a:p>
          <a:p>
            <a:endParaRPr lang="es-PE" b="1" dirty="0">
              <a:solidFill>
                <a:schemeClr val="accent6">
                  <a:lumMod val="50000"/>
                </a:schemeClr>
              </a:solidFill>
              <a:latin typeface="Arial Special G1" pitchFamily="34" charset="2"/>
            </a:endParaRPr>
          </a:p>
          <a:p>
            <a:pPr algn="ctr"/>
            <a:r>
              <a:rPr lang="es-PE" sz="3200" b="1" dirty="0" smtClean="0">
                <a:solidFill>
                  <a:schemeClr val="accent6">
                    <a:lumMod val="50000"/>
                  </a:schemeClr>
                </a:solidFill>
              </a:rPr>
              <a:t>TIPOS </a:t>
            </a:r>
            <a:r>
              <a:rPr lang="es-PE" sz="3200" b="1" dirty="0">
                <a:solidFill>
                  <a:schemeClr val="accent6">
                    <a:lumMod val="50000"/>
                  </a:schemeClr>
                </a:solidFill>
              </a:rPr>
              <a:t>DE CONSUMIDORES</a:t>
            </a:r>
          </a:p>
          <a:p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72008" y="2996952"/>
            <a:ext cx="882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400" dirty="0">
                <a:solidFill>
                  <a:schemeClr val="bg2"/>
                </a:solidFill>
              </a:rPr>
              <a:t>Un grupo dirigido por la costumbre de consumidores fieles a una </a:t>
            </a:r>
            <a:r>
              <a:rPr lang="es-ES" sz="2400" dirty="0" smtClean="0">
                <a:solidFill>
                  <a:schemeClr val="bg2"/>
                </a:solidFill>
              </a:rPr>
              <a:t>marca.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s-ES" sz="2400" dirty="0">
                <a:solidFill>
                  <a:schemeClr val="bg2"/>
                </a:solidFill>
              </a:rPr>
              <a:t>Un grupo de consumidores conscientes y sensibles a los reclamos racionales</a:t>
            </a:r>
            <a:r>
              <a:rPr lang="es-ES" sz="2400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>
                <a:solidFill>
                  <a:schemeClr val="bg2"/>
                </a:solidFill>
              </a:rPr>
              <a:t>Un grupo de consumidores conocedores del precio, que deciden por comparación económica.</a:t>
            </a:r>
            <a:endParaRPr lang="es-PE" sz="2400" dirty="0">
              <a:solidFill>
                <a:schemeClr val="bg2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s-ES" sz="2400" dirty="0">
                <a:solidFill>
                  <a:schemeClr val="bg2"/>
                </a:solidFill>
              </a:rPr>
              <a:t>Un grupo de nuevos consumidores que todavía no han estabilizado las dimensiones psicológicas de su comportamiento.</a:t>
            </a:r>
            <a:endParaRPr lang="es-PE" sz="2400" dirty="0">
              <a:solidFill>
                <a:schemeClr val="bg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s-PE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76439881"/>
              </p:ext>
            </p:extLst>
          </p:nvPr>
        </p:nvGraphicFramePr>
        <p:xfrm>
          <a:off x="323528" y="1268760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39552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PERSONALIDAD DEL CONSUMIDOR Y SUS IMPLICANCIAS EN EL MARKETING</a:t>
            </a:r>
            <a:endParaRPr lang="es-P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08093570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3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personal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" y="116632"/>
            <a:ext cx="8802256" cy="65921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80337143"/>
              </p:ext>
            </p:extLst>
          </p:nvPr>
        </p:nvGraphicFramePr>
        <p:xfrm>
          <a:off x="107504" y="1052736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403648" y="44624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chemeClr val="accent5">
                    <a:lumMod val="75000"/>
                  </a:schemeClr>
                </a:solidFill>
              </a:rPr>
              <a:t>INTERÉS POR EL COMPORTAMIENTO DEL CONSUMIDOR.</a:t>
            </a:r>
            <a:endParaRPr lang="es-PE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PE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1576</Words>
  <Application>Microsoft Office PowerPoint</Application>
  <PresentationFormat>Presentación en pantalla (4:3)</PresentationFormat>
  <Paragraphs>126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BOLO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--abuelo--</dc:creator>
  <cp:lastModifiedBy>Eleiser</cp:lastModifiedBy>
  <cp:revision>45</cp:revision>
  <dcterms:created xsi:type="dcterms:W3CDTF">2012-10-01T17:12:34Z</dcterms:created>
  <dcterms:modified xsi:type="dcterms:W3CDTF">2012-10-03T22:21:15Z</dcterms:modified>
</cp:coreProperties>
</file>