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8"/>
  </p:notesMasterIdLst>
  <p:sldIdLst>
    <p:sldId id="256" r:id="rId2"/>
    <p:sldId id="284" r:id="rId3"/>
    <p:sldId id="258" r:id="rId4"/>
    <p:sldId id="257" r:id="rId5"/>
    <p:sldId id="261" r:id="rId6"/>
    <p:sldId id="296" r:id="rId7"/>
    <p:sldId id="263" r:id="rId8"/>
    <p:sldId id="297" r:id="rId9"/>
    <p:sldId id="281" r:id="rId10"/>
    <p:sldId id="269" r:id="rId11"/>
    <p:sldId id="262" r:id="rId12"/>
    <p:sldId id="264" r:id="rId13"/>
    <p:sldId id="298" r:id="rId14"/>
    <p:sldId id="301" r:id="rId15"/>
    <p:sldId id="266" r:id="rId16"/>
    <p:sldId id="267" r:id="rId17"/>
    <p:sldId id="288" r:id="rId18"/>
    <p:sldId id="289" r:id="rId19"/>
    <p:sldId id="275" r:id="rId20"/>
    <p:sldId id="282" r:id="rId21"/>
    <p:sldId id="287" r:id="rId22"/>
    <p:sldId id="299" r:id="rId23"/>
    <p:sldId id="274" r:id="rId24"/>
    <p:sldId id="286" r:id="rId25"/>
    <p:sldId id="283" r:id="rId26"/>
    <p:sldId id="270" r:id="rId27"/>
    <p:sldId id="271" r:id="rId28"/>
    <p:sldId id="300" r:id="rId29"/>
    <p:sldId id="272" r:id="rId30"/>
    <p:sldId id="290" r:id="rId31"/>
    <p:sldId id="291" r:id="rId32"/>
    <p:sldId id="292" r:id="rId33"/>
    <p:sldId id="293" r:id="rId34"/>
    <p:sldId id="279" r:id="rId35"/>
    <p:sldId id="280" r:id="rId36"/>
    <p:sldId id="294" r:id="rId37"/>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4" autoAdjust="0"/>
  </p:normalViewPr>
  <p:slideViewPr>
    <p:cSldViewPr>
      <p:cViewPr>
        <p:scale>
          <a:sx n="60" d="100"/>
          <a:sy n="60" d="100"/>
        </p:scale>
        <p:origin x="-1656"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DCBC50-4406-4D1C-A16A-B2E345EFB58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PE"/>
        </a:p>
      </dgm:t>
    </dgm:pt>
    <dgm:pt modelId="{190D6A95-1F5E-4C41-AB9B-E96ABFBE011A}">
      <dgm:prSet phldrT="[Texto]" custT="1"/>
      <dgm:spPr>
        <a:solidFill>
          <a:schemeClr val="accent3"/>
        </a:solidFill>
      </dgm:spPr>
      <dgm:t>
        <a:bodyPr/>
        <a:lstStyle/>
        <a:p>
          <a:r>
            <a:rPr lang="es-PE" sz="3200" b="1" dirty="0" smtClean="0">
              <a:solidFill>
                <a:schemeClr val="tx1"/>
              </a:solidFill>
            </a:rPr>
            <a:t>CARACTERÍSTICAS</a:t>
          </a:r>
          <a:r>
            <a:rPr lang="es-PE" sz="2800" b="1" dirty="0" smtClean="0">
              <a:solidFill>
                <a:schemeClr val="tx1"/>
              </a:solidFill>
            </a:rPr>
            <a:t> POR  CLIENTELA</a:t>
          </a:r>
          <a:endParaRPr lang="es-PE" sz="2800" b="1" dirty="0">
            <a:solidFill>
              <a:schemeClr val="tx1"/>
            </a:solidFill>
          </a:endParaRPr>
        </a:p>
      </dgm:t>
    </dgm:pt>
    <dgm:pt modelId="{08878D45-27A8-4ECD-8F42-ABD0AE11244E}" type="parTrans" cxnId="{F8811797-AB1C-41F8-ABF8-42A7064DF4DA}">
      <dgm:prSet/>
      <dgm:spPr/>
      <dgm:t>
        <a:bodyPr/>
        <a:lstStyle/>
        <a:p>
          <a:endParaRPr lang="es-PE"/>
        </a:p>
      </dgm:t>
    </dgm:pt>
    <dgm:pt modelId="{547C1B72-67D2-4F35-AC7E-D506B1043510}" type="sibTrans" cxnId="{F8811797-AB1C-41F8-ABF8-42A7064DF4DA}">
      <dgm:prSet/>
      <dgm:spPr/>
      <dgm:t>
        <a:bodyPr/>
        <a:lstStyle/>
        <a:p>
          <a:endParaRPr lang="es-PE"/>
        </a:p>
      </dgm:t>
    </dgm:pt>
    <dgm:pt modelId="{F89C30C4-6F83-4B5A-87A1-0084BB4CC5F7}">
      <dgm:prSet phldrT="[Texto]" custT="1"/>
      <dgm:spPr>
        <a:solidFill>
          <a:schemeClr val="accent3">
            <a:lumMod val="75000"/>
          </a:schemeClr>
        </a:solidFill>
      </dgm:spPr>
      <dgm:t>
        <a:bodyPr/>
        <a:lstStyle/>
        <a:p>
          <a:r>
            <a:rPr lang="es-PE" sz="2800" dirty="0" smtClean="0"/>
            <a:t>Agrupación según el tamaño del cliente del comprador</a:t>
          </a:r>
          <a:endParaRPr lang="es-PE" sz="2800" dirty="0"/>
        </a:p>
      </dgm:t>
    </dgm:pt>
    <dgm:pt modelId="{F613DB51-7A1C-4820-BE53-EF9803462531}" type="parTrans" cxnId="{84ADC6DF-531F-41FC-A55C-6CCA147D55CB}">
      <dgm:prSet/>
      <dgm:spPr>
        <a:solidFill>
          <a:schemeClr val="accent3">
            <a:lumMod val="60000"/>
            <a:lumOff val="40000"/>
          </a:schemeClr>
        </a:solidFill>
      </dgm:spPr>
      <dgm:t>
        <a:bodyPr/>
        <a:lstStyle/>
        <a:p>
          <a:endParaRPr lang="es-PE"/>
        </a:p>
      </dgm:t>
    </dgm:pt>
    <dgm:pt modelId="{D808D83B-2F8D-4C18-A148-CB48D3A3639D}" type="sibTrans" cxnId="{84ADC6DF-531F-41FC-A55C-6CCA147D55CB}">
      <dgm:prSet/>
      <dgm:spPr/>
      <dgm:t>
        <a:bodyPr/>
        <a:lstStyle/>
        <a:p>
          <a:endParaRPr lang="es-PE"/>
        </a:p>
      </dgm:t>
    </dgm:pt>
    <dgm:pt modelId="{C1C9120A-B044-4886-9F72-6C6E4D356194}">
      <dgm:prSet phldrT="[Texto]" custT="1"/>
      <dgm:spPr>
        <a:solidFill>
          <a:schemeClr val="accent3">
            <a:lumMod val="75000"/>
          </a:schemeClr>
        </a:solidFill>
      </dgm:spPr>
      <dgm:t>
        <a:bodyPr/>
        <a:lstStyle/>
        <a:p>
          <a:r>
            <a:rPr lang="es-PE" sz="2800" dirty="0" smtClean="0"/>
            <a:t>Énfasis en cliente</a:t>
          </a:r>
          <a:endParaRPr lang="es-PE" sz="2800" dirty="0"/>
        </a:p>
      </dgm:t>
    </dgm:pt>
    <dgm:pt modelId="{A1DFE90A-7522-4C3A-8FA7-637412D0A0D7}" type="parTrans" cxnId="{064A1D22-460F-4B76-B07E-6CA9DD571741}">
      <dgm:prSet/>
      <dgm:spPr/>
      <dgm:t>
        <a:bodyPr/>
        <a:lstStyle/>
        <a:p>
          <a:endParaRPr lang="es-PE"/>
        </a:p>
      </dgm:t>
    </dgm:pt>
    <dgm:pt modelId="{A661A803-62DC-435B-B2BC-2E7B735F6128}" type="sibTrans" cxnId="{064A1D22-460F-4B76-B07E-6CA9DD571741}">
      <dgm:prSet/>
      <dgm:spPr/>
      <dgm:t>
        <a:bodyPr/>
        <a:lstStyle/>
        <a:p>
          <a:endParaRPr lang="es-PE"/>
        </a:p>
      </dgm:t>
    </dgm:pt>
    <dgm:pt modelId="{DC86B03F-7AD1-46D5-B95C-08E2885C6051}">
      <dgm:prSet phldrT="[Texto]" custT="1"/>
      <dgm:spPr>
        <a:solidFill>
          <a:schemeClr val="accent3">
            <a:lumMod val="75000"/>
          </a:schemeClr>
        </a:solidFill>
      </dgm:spPr>
      <dgm:t>
        <a:bodyPr/>
        <a:lstStyle/>
        <a:p>
          <a:r>
            <a:rPr lang="es-PE" sz="2800" dirty="0" smtClean="0"/>
            <a:t>Orientación de extroversión, mas al cliente que hacia sí mismo</a:t>
          </a:r>
          <a:endParaRPr lang="es-PE" sz="2800" dirty="0"/>
        </a:p>
      </dgm:t>
    </dgm:pt>
    <dgm:pt modelId="{E2C6B4EE-8DA5-4FDB-9D9D-D6C3312B8C79}" type="parTrans" cxnId="{A224B698-B0C1-4070-A95D-8D4E339081BA}">
      <dgm:prSet/>
      <dgm:spPr/>
      <dgm:t>
        <a:bodyPr/>
        <a:lstStyle/>
        <a:p>
          <a:endParaRPr lang="es-PE"/>
        </a:p>
      </dgm:t>
    </dgm:pt>
    <dgm:pt modelId="{35D00B25-BEF4-4100-A5A9-CD2AA66ED986}" type="sibTrans" cxnId="{A224B698-B0C1-4070-A95D-8D4E339081BA}">
      <dgm:prSet/>
      <dgm:spPr/>
      <dgm:t>
        <a:bodyPr/>
        <a:lstStyle/>
        <a:p>
          <a:endParaRPr lang="es-PE"/>
        </a:p>
      </dgm:t>
    </dgm:pt>
    <dgm:pt modelId="{9E3FC41F-E66E-4FDC-8B7C-0E79CD6A794A}" type="pres">
      <dgm:prSet presAssocID="{C8DCBC50-4406-4D1C-A16A-B2E345EFB583}" presName="Name0" presStyleCnt="0">
        <dgm:presLayoutVars>
          <dgm:chPref val="1"/>
          <dgm:dir/>
          <dgm:animOne val="branch"/>
          <dgm:animLvl val="lvl"/>
          <dgm:resizeHandles val="exact"/>
        </dgm:presLayoutVars>
      </dgm:prSet>
      <dgm:spPr/>
      <dgm:t>
        <a:bodyPr/>
        <a:lstStyle/>
        <a:p>
          <a:endParaRPr lang="es-PE"/>
        </a:p>
      </dgm:t>
    </dgm:pt>
    <dgm:pt modelId="{F4715D53-1D52-449D-BA63-50B1B85B2973}" type="pres">
      <dgm:prSet presAssocID="{190D6A95-1F5E-4C41-AB9B-E96ABFBE011A}" presName="root1" presStyleCnt="0"/>
      <dgm:spPr/>
    </dgm:pt>
    <dgm:pt modelId="{12177B6F-1897-48FD-9AE4-FD63E418B0AC}" type="pres">
      <dgm:prSet presAssocID="{190D6A95-1F5E-4C41-AB9B-E96ABFBE011A}" presName="LevelOneTextNode" presStyleLbl="node0" presStyleIdx="0" presStyleCnt="1">
        <dgm:presLayoutVars>
          <dgm:chPref val="3"/>
        </dgm:presLayoutVars>
      </dgm:prSet>
      <dgm:spPr/>
      <dgm:t>
        <a:bodyPr/>
        <a:lstStyle/>
        <a:p>
          <a:endParaRPr lang="es-PE"/>
        </a:p>
      </dgm:t>
    </dgm:pt>
    <dgm:pt modelId="{1AB49B92-1D65-4C05-9F04-CE96B507C4D3}" type="pres">
      <dgm:prSet presAssocID="{190D6A95-1F5E-4C41-AB9B-E96ABFBE011A}" presName="level2hierChild" presStyleCnt="0"/>
      <dgm:spPr/>
    </dgm:pt>
    <dgm:pt modelId="{FE426076-541D-4EFB-98DD-409250A6D91A}" type="pres">
      <dgm:prSet presAssocID="{F613DB51-7A1C-4820-BE53-EF9803462531}" presName="conn2-1" presStyleLbl="parChTrans1D2" presStyleIdx="0" presStyleCnt="3"/>
      <dgm:spPr/>
      <dgm:t>
        <a:bodyPr/>
        <a:lstStyle/>
        <a:p>
          <a:endParaRPr lang="es-PE"/>
        </a:p>
      </dgm:t>
    </dgm:pt>
    <dgm:pt modelId="{94AC26F8-4875-4836-B61F-9026F37C46A2}" type="pres">
      <dgm:prSet presAssocID="{F613DB51-7A1C-4820-BE53-EF9803462531}" presName="connTx" presStyleLbl="parChTrans1D2" presStyleIdx="0" presStyleCnt="3"/>
      <dgm:spPr/>
      <dgm:t>
        <a:bodyPr/>
        <a:lstStyle/>
        <a:p>
          <a:endParaRPr lang="es-PE"/>
        </a:p>
      </dgm:t>
    </dgm:pt>
    <dgm:pt modelId="{A4BEA21F-7856-4DE7-A986-EADA5A9248BA}" type="pres">
      <dgm:prSet presAssocID="{F89C30C4-6F83-4B5A-87A1-0084BB4CC5F7}" presName="root2" presStyleCnt="0"/>
      <dgm:spPr/>
    </dgm:pt>
    <dgm:pt modelId="{623E5E4C-C277-44DA-9EC4-82A530C15B96}" type="pres">
      <dgm:prSet presAssocID="{F89C30C4-6F83-4B5A-87A1-0084BB4CC5F7}" presName="LevelTwoTextNode" presStyleLbl="node2" presStyleIdx="0" presStyleCnt="3" custScaleY="119091">
        <dgm:presLayoutVars>
          <dgm:chPref val="3"/>
        </dgm:presLayoutVars>
      </dgm:prSet>
      <dgm:spPr/>
      <dgm:t>
        <a:bodyPr/>
        <a:lstStyle/>
        <a:p>
          <a:endParaRPr lang="es-PE"/>
        </a:p>
      </dgm:t>
    </dgm:pt>
    <dgm:pt modelId="{61053390-B842-4496-8201-624396CBC8BF}" type="pres">
      <dgm:prSet presAssocID="{F89C30C4-6F83-4B5A-87A1-0084BB4CC5F7}" presName="level3hierChild" presStyleCnt="0"/>
      <dgm:spPr/>
    </dgm:pt>
    <dgm:pt modelId="{1D8A8FC4-8539-4B97-B213-1D3F032EAC0B}" type="pres">
      <dgm:prSet presAssocID="{A1DFE90A-7522-4C3A-8FA7-637412D0A0D7}" presName="conn2-1" presStyleLbl="parChTrans1D2" presStyleIdx="1" presStyleCnt="3"/>
      <dgm:spPr/>
      <dgm:t>
        <a:bodyPr/>
        <a:lstStyle/>
        <a:p>
          <a:endParaRPr lang="es-PE"/>
        </a:p>
      </dgm:t>
    </dgm:pt>
    <dgm:pt modelId="{25267754-AC27-4AF1-B15F-2069F70E85C1}" type="pres">
      <dgm:prSet presAssocID="{A1DFE90A-7522-4C3A-8FA7-637412D0A0D7}" presName="connTx" presStyleLbl="parChTrans1D2" presStyleIdx="1" presStyleCnt="3"/>
      <dgm:spPr/>
      <dgm:t>
        <a:bodyPr/>
        <a:lstStyle/>
        <a:p>
          <a:endParaRPr lang="es-PE"/>
        </a:p>
      </dgm:t>
    </dgm:pt>
    <dgm:pt modelId="{E644C224-63A6-416E-B221-FA41FF6147C1}" type="pres">
      <dgm:prSet presAssocID="{C1C9120A-B044-4886-9F72-6C6E4D356194}" presName="root2" presStyleCnt="0"/>
      <dgm:spPr/>
    </dgm:pt>
    <dgm:pt modelId="{BEB21214-B697-4353-A681-5D529FE111F7}" type="pres">
      <dgm:prSet presAssocID="{C1C9120A-B044-4886-9F72-6C6E4D356194}" presName="LevelTwoTextNode" presStyleLbl="node2" presStyleIdx="1" presStyleCnt="3">
        <dgm:presLayoutVars>
          <dgm:chPref val="3"/>
        </dgm:presLayoutVars>
      </dgm:prSet>
      <dgm:spPr/>
      <dgm:t>
        <a:bodyPr/>
        <a:lstStyle/>
        <a:p>
          <a:endParaRPr lang="es-PE"/>
        </a:p>
      </dgm:t>
    </dgm:pt>
    <dgm:pt modelId="{86895D0B-8611-4D7C-8B64-B2B2D41813DF}" type="pres">
      <dgm:prSet presAssocID="{C1C9120A-B044-4886-9F72-6C6E4D356194}" presName="level3hierChild" presStyleCnt="0"/>
      <dgm:spPr/>
    </dgm:pt>
    <dgm:pt modelId="{F8A4E7F7-306A-40B8-9D1D-EF6118C89239}" type="pres">
      <dgm:prSet presAssocID="{E2C6B4EE-8DA5-4FDB-9D9D-D6C3312B8C79}" presName="conn2-1" presStyleLbl="parChTrans1D2" presStyleIdx="2" presStyleCnt="3"/>
      <dgm:spPr/>
      <dgm:t>
        <a:bodyPr/>
        <a:lstStyle/>
        <a:p>
          <a:endParaRPr lang="es-PE"/>
        </a:p>
      </dgm:t>
    </dgm:pt>
    <dgm:pt modelId="{463D1B60-ECC4-42E6-A9A2-1940117C97B0}" type="pres">
      <dgm:prSet presAssocID="{E2C6B4EE-8DA5-4FDB-9D9D-D6C3312B8C79}" presName="connTx" presStyleLbl="parChTrans1D2" presStyleIdx="2" presStyleCnt="3"/>
      <dgm:spPr/>
      <dgm:t>
        <a:bodyPr/>
        <a:lstStyle/>
        <a:p>
          <a:endParaRPr lang="es-PE"/>
        </a:p>
      </dgm:t>
    </dgm:pt>
    <dgm:pt modelId="{5770D13E-1615-4A73-87E8-16BBE7F8D1A6}" type="pres">
      <dgm:prSet presAssocID="{DC86B03F-7AD1-46D5-B95C-08E2885C6051}" presName="root2" presStyleCnt="0"/>
      <dgm:spPr/>
    </dgm:pt>
    <dgm:pt modelId="{3E8CB969-0F63-4541-B981-3B0130FA396F}" type="pres">
      <dgm:prSet presAssocID="{DC86B03F-7AD1-46D5-B95C-08E2885C6051}" presName="LevelTwoTextNode" presStyleLbl="node2" presStyleIdx="2" presStyleCnt="3" custScaleY="153383">
        <dgm:presLayoutVars>
          <dgm:chPref val="3"/>
        </dgm:presLayoutVars>
      </dgm:prSet>
      <dgm:spPr/>
      <dgm:t>
        <a:bodyPr/>
        <a:lstStyle/>
        <a:p>
          <a:endParaRPr lang="es-PE"/>
        </a:p>
      </dgm:t>
    </dgm:pt>
    <dgm:pt modelId="{E57C1598-0BAD-4299-AF06-C92E4DB97041}" type="pres">
      <dgm:prSet presAssocID="{DC86B03F-7AD1-46D5-B95C-08E2885C6051}" presName="level3hierChild" presStyleCnt="0"/>
      <dgm:spPr/>
    </dgm:pt>
  </dgm:ptLst>
  <dgm:cxnLst>
    <dgm:cxn modelId="{A95381A1-D7EC-4666-A4C5-A03AF61F7ACD}" type="presOf" srcId="{E2C6B4EE-8DA5-4FDB-9D9D-D6C3312B8C79}" destId="{F8A4E7F7-306A-40B8-9D1D-EF6118C89239}" srcOrd="0" destOrd="0" presId="urn:microsoft.com/office/officeart/2008/layout/HorizontalMultiLevelHierarchy"/>
    <dgm:cxn modelId="{B82CFFAD-BE49-452A-A6D4-11A7146DA9B4}" type="presOf" srcId="{C1C9120A-B044-4886-9F72-6C6E4D356194}" destId="{BEB21214-B697-4353-A681-5D529FE111F7}" srcOrd="0" destOrd="0" presId="urn:microsoft.com/office/officeart/2008/layout/HorizontalMultiLevelHierarchy"/>
    <dgm:cxn modelId="{6DD2FC9A-20C5-43A1-8679-145BFD4AFB00}" type="presOf" srcId="{F613DB51-7A1C-4820-BE53-EF9803462531}" destId="{94AC26F8-4875-4836-B61F-9026F37C46A2}" srcOrd="1" destOrd="0" presId="urn:microsoft.com/office/officeart/2008/layout/HorizontalMultiLevelHierarchy"/>
    <dgm:cxn modelId="{8B661BA2-8456-4A72-84B9-F246795B0D9E}" type="presOf" srcId="{C8DCBC50-4406-4D1C-A16A-B2E345EFB583}" destId="{9E3FC41F-E66E-4FDC-8B7C-0E79CD6A794A}" srcOrd="0" destOrd="0" presId="urn:microsoft.com/office/officeart/2008/layout/HorizontalMultiLevelHierarchy"/>
    <dgm:cxn modelId="{064A1D22-460F-4B76-B07E-6CA9DD571741}" srcId="{190D6A95-1F5E-4C41-AB9B-E96ABFBE011A}" destId="{C1C9120A-B044-4886-9F72-6C6E4D356194}" srcOrd="1" destOrd="0" parTransId="{A1DFE90A-7522-4C3A-8FA7-637412D0A0D7}" sibTransId="{A661A803-62DC-435B-B2BC-2E7B735F6128}"/>
    <dgm:cxn modelId="{4368C532-6EBF-430F-BD80-F5D150AEBDDF}" type="presOf" srcId="{DC86B03F-7AD1-46D5-B95C-08E2885C6051}" destId="{3E8CB969-0F63-4541-B981-3B0130FA396F}" srcOrd="0" destOrd="0" presId="urn:microsoft.com/office/officeart/2008/layout/HorizontalMultiLevelHierarchy"/>
    <dgm:cxn modelId="{A224B698-B0C1-4070-A95D-8D4E339081BA}" srcId="{190D6A95-1F5E-4C41-AB9B-E96ABFBE011A}" destId="{DC86B03F-7AD1-46D5-B95C-08E2885C6051}" srcOrd="2" destOrd="0" parTransId="{E2C6B4EE-8DA5-4FDB-9D9D-D6C3312B8C79}" sibTransId="{35D00B25-BEF4-4100-A5A9-CD2AA66ED986}"/>
    <dgm:cxn modelId="{F8811797-AB1C-41F8-ABF8-42A7064DF4DA}" srcId="{C8DCBC50-4406-4D1C-A16A-B2E345EFB583}" destId="{190D6A95-1F5E-4C41-AB9B-E96ABFBE011A}" srcOrd="0" destOrd="0" parTransId="{08878D45-27A8-4ECD-8F42-ABD0AE11244E}" sibTransId="{547C1B72-67D2-4F35-AC7E-D506B1043510}"/>
    <dgm:cxn modelId="{13C9E82C-3904-4040-A258-0911207D1D54}" type="presOf" srcId="{A1DFE90A-7522-4C3A-8FA7-637412D0A0D7}" destId="{1D8A8FC4-8539-4B97-B213-1D3F032EAC0B}" srcOrd="0" destOrd="0" presId="urn:microsoft.com/office/officeart/2008/layout/HorizontalMultiLevelHierarchy"/>
    <dgm:cxn modelId="{A4BA322A-E872-4AA9-84BC-BE9967B0370A}" type="presOf" srcId="{F89C30C4-6F83-4B5A-87A1-0084BB4CC5F7}" destId="{623E5E4C-C277-44DA-9EC4-82A530C15B96}" srcOrd="0" destOrd="0" presId="urn:microsoft.com/office/officeart/2008/layout/HorizontalMultiLevelHierarchy"/>
    <dgm:cxn modelId="{84ADC6DF-531F-41FC-A55C-6CCA147D55CB}" srcId="{190D6A95-1F5E-4C41-AB9B-E96ABFBE011A}" destId="{F89C30C4-6F83-4B5A-87A1-0084BB4CC5F7}" srcOrd="0" destOrd="0" parTransId="{F613DB51-7A1C-4820-BE53-EF9803462531}" sibTransId="{D808D83B-2F8D-4C18-A148-CB48D3A3639D}"/>
    <dgm:cxn modelId="{30A97944-C732-44C1-B923-31C2C6C32391}" type="presOf" srcId="{E2C6B4EE-8DA5-4FDB-9D9D-D6C3312B8C79}" destId="{463D1B60-ECC4-42E6-A9A2-1940117C97B0}" srcOrd="1" destOrd="0" presId="urn:microsoft.com/office/officeart/2008/layout/HorizontalMultiLevelHierarchy"/>
    <dgm:cxn modelId="{8122034C-E90A-4FF5-A2B1-5E5FAD7ED7EA}" type="presOf" srcId="{A1DFE90A-7522-4C3A-8FA7-637412D0A0D7}" destId="{25267754-AC27-4AF1-B15F-2069F70E85C1}" srcOrd="1" destOrd="0" presId="urn:microsoft.com/office/officeart/2008/layout/HorizontalMultiLevelHierarchy"/>
    <dgm:cxn modelId="{6F54FC66-2FCD-4286-B78E-41015320AA29}" type="presOf" srcId="{F613DB51-7A1C-4820-BE53-EF9803462531}" destId="{FE426076-541D-4EFB-98DD-409250A6D91A}" srcOrd="0" destOrd="0" presId="urn:microsoft.com/office/officeart/2008/layout/HorizontalMultiLevelHierarchy"/>
    <dgm:cxn modelId="{EDD8AD7C-7538-4A06-8BF1-488969B24E58}" type="presOf" srcId="{190D6A95-1F5E-4C41-AB9B-E96ABFBE011A}" destId="{12177B6F-1897-48FD-9AE4-FD63E418B0AC}" srcOrd="0" destOrd="0" presId="urn:microsoft.com/office/officeart/2008/layout/HorizontalMultiLevelHierarchy"/>
    <dgm:cxn modelId="{C1E19867-4CA7-479F-B910-A2591354241E}" type="presParOf" srcId="{9E3FC41F-E66E-4FDC-8B7C-0E79CD6A794A}" destId="{F4715D53-1D52-449D-BA63-50B1B85B2973}" srcOrd="0" destOrd="0" presId="urn:microsoft.com/office/officeart/2008/layout/HorizontalMultiLevelHierarchy"/>
    <dgm:cxn modelId="{FDAE64A5-B412-48D3-855D-5A8F397849F8}" type="presParOf" srcId="{F4715D53-1D52-449D-BA63-50B1B85B2973}" destId="{12177B6F-1897-48FD-9AE4-FD63E418B0AC}" srcOrd="0" destOrd="0" presId="urn:microsoft.com/office/officeart/2008/layout/HorizontalMultiLevelHierarchy"/>
    <dgm:cxn modelId="{D0A6AC6B-5095-4196-A0C3-3EB36B45E8C3}" type="presParOf" srcId="{F4715D53-1D52-449D-BA63-50B1B85B2973}" destId="{1AB49B92-1D65-4C05-9F04-CE96B507C4D3}" srcOrd="1" destOrd="0" presId="urn:microsoft.com/office/officeart/2008/layout/HorizontalMultiLevelHierarchy"/>
    <dgm:cxn modelId="{98FA83E8-453A-4E11-92EF-258C5D283E61}" type="presParOf" srcId="{1AB49B92-1D65-4C05-9F04-CE96B507C4D3}" destId="{FE426076-541D-4EFB-98DD-409250A6D91A}" srcOrd="0" destOrd="0" presId="urn:microsoft.com/office/officeart/2008/layout/HorizontalMultiLevelHierarchy"/>
    <dgm:cxn modelId="{414B37E8-6AC4-4AE2-A622-52746FA815CE}" type="presParOf" srcId="{FE426076-541D-4EFB-98DD-409250A6D91A}" destId="{94AC26F8-4875-4836-B61F-9026F37C46A2}" srcOrd="0" destOrd="0" presId="urn:microsoft.com/office/officeart/2008/layout/HorizontalMultiLevelHierarchy"/>
    <dgm:cxn modelId="{E56B9AB3-27A6-436C-AD05-2843DDDC1A11}" type="presParOf" srcId="{1AB49B92-1D65-4C05-9F04-CE96B507C4D3}" destId="{A4BEA21F-7856-4DE7-A986-EADA5A9248BA}" srcOrd="1" destOrd="0" presId="urn:microsoft.com/office/officeart/2008/layout/HorizontalMultiLevelHierarchy"/>
    <dgm:cxn modelId="{079568D5-9397-413F-BD6B-6EE8EEC051B5}" type="presParOf" srcId="{A4BEA21F-7856-4DE7-A986-EADA5A9248BA}" destId="{623E5E4C-C277-44DA-9EC4-82A530C15B96}" srcOrd="0" destOrd="0" presId="urn:microsoft.com/office/officeart/2008/layout/HorizontalMultiLevelHierarchy"/>
    <dgm:cxn modelId="{8310733F-B27C-45C2-8C4D-6C7DC4AA611B}" type="presParOf" srcId="{A4BEA21F-7856-4DE7-A986-EADA5A9248BA}" destId="{61053390-B842-4496-8201-624396CBC8BF}" srcOrd="1" destOrd="0" presId="urn:microsoft.com/office/officeart/2008/layout/HorizontalMultiLevelHierarchy"/>
    <dgm:cxn modelId="{77621EDE-3E24-4E76-BEDB-0396D1CA53F7}" type="presParOf" srcId="{1AB49B92-1D65-4C05-9F04-CE96B507C4D3}" destId="{1D8A8FC4-8539-4B97-B213-1D3F032EAC0B}" srcOrd="2" destOrd="0" presId="urn:microsoft.com/office/officeart/2008/layout/HorizontalMultiLevelHierarchy"/>
    <dgm:cxn modelId="{412D874B-6CB8-4C72-9A83-2F0F293DD6D7}" type="presParOf" srcId="{1D8A8FC4-8539-4B97-B213-1D3F032EAC0B}" destId="{25267754-AC27-4AF1-B15F-2069F70E85C1}" srcOrd="0" destOrd="0" presId="urn:microsoft.com/office/officeart/2008/layout/HorizontalMultiLevelHierarchy"/>
    <dgm:cxn modelId="{8D74BB21-0407-4543-A118-50DA797D06E7}" type="presParOf" srcId="{1AB49B92-1D65-4C05-9F04-CE96B507C4D3}" destId="{E644C224-63A6-416E-B221-FA41FF6147C1}" srcOrd="3" destOrd="0" presId="urn:microsoft.com/office/officeart/2008/layout/HorizontalMultiLevelHierarchy"/>
    <dgm:cxn modelId="{48C59464-7655-4700-AF54-AC237778CF21}" type="presParOf" srcId="{E644C224-63A6-416E-B221-FA41FF6147C1}" destId="{BEB21214-B697-4353-A681-5D529FE111F7}" srcOrd="0" destOrd="0" presId="urn:microsoft.com/office/officeart/2008/layout/HorizontalMultiLevelHierarchy"/>
    <dgm:cxn modelId="{2134A24B-E80D-4D93-97CE-171F587576FD}" type="presParOf" srcId="{E644C224-63A6-416E-B221-FA41FF6147C1}" destId="{86895D0B-8611-4D7C-8B64-B2B2D41813DF}" srcOrd="1" destOrd="0" presId="urn:microsoft.com/office/officeart/2008/layout/HorizontalMultiLevelHierarchy"/>
    <dgm:cxn modelId="{372381DB-EC1D-4B0D-8A73-525B4C0A6323}" type="presParOf" srcId="{1AB49B92-1D65-4C05-9F04-CE96B507C4D3}" destId="{F8A4E7F7-306A-40B8-9D1D-EF6118C89239}" srcOrd="4" destOrd="0" presId="urn:microsoft.com/office/officeart/2008/layout/HorizontalMultiLevelHierarchy"/>
    <dgm:cxn modelId="{5CDA8E24-3B4B-4E1A-A017-F000434362CA}" type="presParOf" srcId="{F8A4E7F7-306A-40B8-9D1D-EF6118C89239}" destId="{463D1B60-ECC4-42E6-A9A2-1940117C97B0}" srcOrd="0" destOrd="0" presId="urn:microsoft.com/office/officeart/2008/layout/HorizontalMultiLevelHierarchy"/>
    <dgm:cxn modelId="{A1799A03-AFFC-48AC-A953-4585885D66EB}" type="presParOf" srcId="{1AB49B92-1D65-4C05-9F04-CE96B507C4D3}" destId="{5770D13E-1615-4A73-87E8-16BBE7F8D1A6}" srcOrd="5" destOrd="0" presId="urn:microsoft.com/office/officeart/2008/layout/HorizontalMultiLevelHierarchy"/>
    <dgm:cxn modelId="{36C2F3B8-1B2A-43F9-885D-C4F3848C33BC}" type="presParOf" srcId="{5770D13E-1615-4A73-87E8-16BBE7F8D1A6}" destId="{3E8CB969-0F63-4541-B981-3B0130FA396F}" srcOrd="0" destOrd="0" presId="urn:microsoft.com/office/officeart/2008/layout/HorizontalMultiLevelHierarchy"/>
    <dgm:cxn modelId="{1DD57A16-A9D9-4154-87E5-E1FD7AA38F5A}" type="presParOf" srcId="{5770D13E-1615-4A73-87E8-16BBE7F8D1A6}" destId="{E57C1598-0BAD-4299-AF06-C92E4DB9704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728DB5-25D9-4DA9-8468-A6677A848F3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PE"/>
        </a:p>
      </dgm:t>
    </dgm:pt>
    <dgm:pt modelId="{010A99DC-D8A9-45D8-81D5-585F83DD787A}">
      <dgm:prSet phldrT="[Texto]" custT="1"/>
      <dgm:spPr/>
      <dgm:t>
        <a:bodyPr/>
        <a:lstStyle/>
        <a:p>
          <a:r>
            <a:rPr lang="es-PE" sz="2000" b="1" dirty="0" smtClean="0"/>
            <a:t>CARACTERISTICAS DEL CLIENTE</a:t>
          </a:r>
          <a:endParaRPr lang="es-PE" sz="2000" b="1" dirty="0"/>
        </a:p>
      </dgm:t>
    </dgm:pt>
    <dgm:pt modelId="{A16FD59F-7C7B-48E8-A04F-59AAB54A25B1}" type="parTrans" cxnId="{55FE28A6-EDC6-4068-B5D7-C760A1BFC180}">
      <dgm:prSet/>
      <dgm:spPr/>
      <dgm:t>
        <a:bodyPr/>
        <a:lstStyle/>
        <a:p>
          <a:endParaRPr lang="es-PE"/>
        </a:p>
      </dgm:t>
    </dgm:pt>
    <dgm:pt modelId="{F14E47F5-544E-4C90-9DB4-64B0865C479A}" type="sibTrans" cxnId="{55FE28A6-EDC6-4068-B5D7-C760A1BFC180}">
      <dgm:prSet/>
      <dgm:spPr/>
      <dgm:t>
        <a:bodyPr/>
        <a:lstStyle/>
        <a:p>
          <a:endParaRPr lang="es-PE"/>
        </a:p>
      </dgm:t>
    </dgm:pt>
    <dgm:pt modelId="{D59E9287-2E9B-4E40-AA89-A49F3D4A2BCA}">
      <dgm:prSet phldrT="[Texto]" custT="1"/>
      <dgm:spPr/>
      <dgm:t>
        <a:bodyPr/>
        <a:lstStyle/>
        <a:p>
          <a:r>
            <a:rPr lang="es-PE" sz="2000" b="1" dirty="0" smtClean="0"/>
            <a:t>EDAD</a:t>
          </a:r>
          <a:endParaRPr lang="es-PE" sz="2000" b="1" dirty="0"/>
        </a:p>
      </dgm:t>
    </dgm:pt>
    <dgm:pt modelId="{0A68A0F3-CEF9-4C0E-820A-DF0E21C0C5FA}" type="parTrans" cxnId="{0483BB01-CAC5-4122-9CAC-4A6BD86C4E0F}">
      <dgm:prSet/>
      <dgm:spPr/>
      <dgm:t>
        <a:bodyPr/>
        <a:lstStyle/>
        <a:p>
          <a:endParaRPr lang="es-PE"/>
        </a:p>
      </dgm:t>
    </dgm:pt>
    <dgm:pt modelId="{C0EE2A49-A501-43B2-BBC9-CFE610384AAD}" type="sibTrans" cxnId="{0483BB01-CAC5-4122-9CAC-4A6BD86C4E0F}">
      <dgm:prSet/>
      <dgm:spPr/>
      <dgm:t>
        <a:bodyPr/>
        <a:lstStyle/>
        <a:p>
          <a:endParaRPr lang="es-PE"/>
        </a:p>
      </dgm:t>
    </dgm:pt>
    <dgm:pt modelId="{1391B1EF-F34D-4E79-8ED4-C4C739191372}">
      <dgm:prSet phldrT="[Texto]" custT="1"/>
      <dgm:spPr/>
      <dgm:t>
        <a:bodyPr/>
        <a:lstStyle/>
        <a:p>
          <a:r>
            <a:rPr lang="es-PE" sz="2000" b="1" dirty="0" smtClean="0"/>
            <a:t>SEXO</a:t>
          </a:r>
          <a:endParaRPr lang="es-PE" sz="2000" b="1" dirty="0"/>
        </a:p>
      </dgm:t>
    </dgm:pt>
    <dgm:pt modelId="{A68E778E-1F2F-44D2-952E-8561305EE22E}" type="parTrans" cxnId="{68071DFA-9E22-4569-A0F8-AEA57A47B637}">
      <dgm:prSet/>
      <dgm:spPr/>
      <dgm:t>
        <a:bodyPr/>
        <a:lstStyle/>
        <a:p>
          <a:endParaRPr lang="es-PE"/>
        </a:p>
      </dgm:t>
    </dgm:pt>
    <dgm:pt modelId="{AB74DA26-CD4E-4320-8AA6-AC7440BD28C0}" type="sibTrans" cxnId="{68071DFA-9E22-4569-A0F8-AEA57A47B637}">
      <dgm:prSet/>
      <dgm:spPr/>
      <dgm:t>
        <a:bodyPr/>
        <a:lstStyle/>
        <a:p>
          <a:endParaRPr lang="es-PE"/>
        </a:p>
      </dgm:t>
    </dgm:pt>
    <dgm:pt modelId="{2767DB81-6AAE-4A4D-BAEB-50E96F59E957}">
      <dgm:prSet phldrT="[Texto]" custT="1"/>
      <dgm:spPr/>
      <dgm:t>
        <a:bodyPr/>
        <a:lstStyle/>
        <a:p>
          <a:r>
            <a:rPr lang="es-PE" sz="2000" b="1" dirty="0" smtClean="0"/>
            <a:t>NIVEL SOCIO ECONOMICO</a:t>
          </a:r>
          <a:endParaRPr lang="es-PE" sz="2000" b="1" dirty="0"/>
        </a:p>
      </dgm:t>
    </dgm:pt>
    <dgm:pt modelId="{943F24BC-C766-48CB-8CBF-4025B892B9ED}" type="parTrans" cxnId="{C0594F35-3E51-40C5-9975-FE1F30459EF2}">
      <dgm:prSet/>
      <dgm:spPr/>
      <dgm:t>
        <a:bodyPr/>
        <a:lstStyle/>
        <a:p>
          <a:endParaRPr lang="es-PE"/>
        </a:p>
      </dgm:t>
    </dgm:pt>
    <dgm:pt modelId="{4544CAEE-B017-479B-91E6-88B2596E66FD}" type="sibTrans" cxnId="{C0594F35-3E51-40C5-9975-FE1F30459EF2}">
      <dgm:prSet/>
      <dgm:spPr/>
      <dgm:t>
        <a:bodyPr/>
        <a:lstStyle/>
        <a:p>
          <a:endParaRPr lang="es-PE"/>
        </a:p>
      </dgm:t>
    </dgm:pt>
    <dgm:pt modelId="{205F97C3-EDFE-4E81-B599-BD45EDFDC632}">
      <dgm:prSet phldrT="[Texto]" custT="1"/>
      <dgm:spPr/>
      <dgm:t>
        <a:bodyPr/>
        <a:lstStyle/>
        <a:p>
          <a:r>
            <a:rPr lang="es-PE" sz="1800" b="1" dirty="0" smtClean="0"/>
            <a:t>TIPO DE CONSUMIDOR</a:t>
          </a:r>
          <a:endParaRPr lang="es-PE" sz="1800" b="1" dirty="0"/>
        </a:p>
      </dgm:t>
    </dgm:pt>
    <dgm:pt modelId="{3A39D5F1-0426-4F86-AEC6-7767698C2088}" type="parTrans" cxnId="{B9B33D9B-103E-4A83-B907-1E4DD3E0634E}">
      <dgm:prSet/>
      <dgm:spPr/>
      <dgm:t>
        <a:bodyPr/>
        <a:lstStyle/>
        <a:p>
          <a:endParaRPr lang="es-PE"/>
        </a:p>
      </dgm:t>
    </dgm:pt>
    <dgm:pt modelId="{A3855979-D619-4393-8B46-7E2D50435F6F}" type="sibTrans" cxnId="{B9B33D9B-103E-4A83-B907-1E4DD3E0634E}">
      <dgm:prSet/>
      <dgm:spPr/>
      <dgm:t>
        <a:bodyPr/>
        <a:lstStyle/>
        <a:p>
          <a:endParaRPr lang="es-PE"/>
        </a:p>
      </dgm:t>
    </dgm:pt>
    <dgm:pt modelId="{E10FC059-D720-4A3C-92E5-E58639A837F7}" type="pres">
      <dgm:prSet presAssocID="{A0728DB5-25D9-4DA9-8468-A6677A848F3A}" presName="cycle" presStyleCnt="0">
        <dgm:presLayoutVars>
          <dgm:dir/>
          <dgm:resizeHandles val="exact"/>
        </dgm:presLayoutVars>
      </dgm:prSet>
      <dgm:spPr/>
      <dgm:t>
        <a:bodyPr/>
        <a:lstStyle/>
        <a:p>
          <a:endParaRPr lang="es-PE"/>
        </a:p>
      </dgm:t>
    </dgm:pt>
    <dgm:pt modelId="{CEF34CF2-D009-42CF-8890-787C9AB0C554}" type="pres">
      <dgm:prSet presAssocID="{010A99DC-D8A9-45D8-81D5-585F83DD787A}" presName="node" presStyleLbl="node1" presStyleIdx="0" presStyleCnt="5" custScaleX="196588" custScaleY="101913">
        <dgm:presLayoutVars>
          <dgm:bulletEnabled val="1"/>
        </dgm:presLayoutVars>
      </dgm:prSet>
      <dgm:spPr/>
      <dgm:t>
        <a:bodyPr/>
        <a:lstStyle/>
        <a:p>
          <a:endParaRPr lang="es-PE"/>
        </a:p>
      </dgm:t>
    </dgm:pt>
    <dgm:pt modelId="{B9BEE8C7-7062-4880-9819-D52C5FC81BD1}" type="pres">
      <dgm:prSet presAssocID="{F14E47F5-544E-4C90-9DB4-64B0865C479A}" presName="sibTrans" presStyleLbl="sibTrans2D1" presStyleIdx="0" presStyleCnt="5"/>
      <dgm:spPr/>
      <dgm:t>
        <a:bodyPr/>
        <a:lstStyle/>
        <a:p>
          <a:endParaRPr lang="es-PE"/>
        </a:p>
      </dgm:t>
    </dgm:pt>
    <dgm:pt modelId="{1705F1F8-6EC3-4B0E-B229-FB13C12E01C4}" type="pres">
      <dgm:prSet presAssocID="{F14E47F5-544E-4C90-9DB4-64B0865C479A}" presName="connectorText" presStyleLbl="sibTrans2D1" presStyleIdx="0" presStyleCnt="5"/>
      <dgm:spPr/>
      <dgm:t>
        <a:bodyPr/>
        <a:lstStyle/>
        <a:p>
          <a:endParaRPr lang="es-PE"/>
        </a:p>
      </dgm:t>
    </dgm:pt>
    <dgm:pt modelId="{D22E436B-515B-4993-AB66-3EBAF44A6ADB}" type="pres">
      <dgm:prSet presAssocID="{D59E9287-2E9B-4E40-AA89-A49F3D4A2BCA}" presName="node" presStyleLbl="node1" presStyleIdx="1" presStyleCnt="5" custScaleY="80069">
        <dgm:presLayoutVars>
          <dgm:bulletEnabled val="1"/>
        </dgm:presLayoutVars>
      </dgm:prSet>
      <dgm:spPr/>
      <dgm:t>
        <a:bodyPr/>
        <a:lstStyle/>
        <a:p>
          <a:endParaRPr lang="es-PE"/>
        </a:p>
      </dgm:t>
    </dgm:pt>
    <dgm:pt modelId="{CB10508D-3A92-4C33-B43E-49127FD24205}" type="pres">
      <dgm:prSet presAssocID="{C0EE2A49-A501-43B2-BBC9-CFE610384AAD}" presName="sibTrans" presStyleLbl="sibTrans2D1" presStyleIdx="1" presStyleCnt="5"/>
      <dgm:spPr/>
      <dgm:t>
        <a:bodyPr/>
        <a:lstStyle/>
        <a:p>
          <a:endParaRPr lang="es-PE"/>
        </a:p>
      </dgm:t>
    </dgm:pt>
    <dgm:pt modelId="{D3A3850F-24D1-4160-B953-250050DC6F72}" type="pres">
      <dgm:prSet presAssocID="{C0EE2A49-A501-43B2-BBC9-CFE610384AAD}" presName="connectorText" presStyleLbl="sibTrans2D1" presStyleIdx="1" presStyleCnt="5"/>
      <dgm:spPr/>
      <dgm:t>
        <a:bodyPr/>
        <a:lstStyle/>
        <a:p>
          <a:endParaRPr lang="es-PE"/>
        </a:p>
      </dgm:t>
    </dgm:pt>
    <dgm:pt modelId="{8869C5A7-3EEA-49A0-8037-3D03F9245517}" type="pres">
      <dgm:prSet presAssocID="{1391B1EF-F34D-4E79-8ED4-C4C739191372}" presName="node" presStyleLbl="node1" presStyleIdx="2" presStyleCnt="5" custRadScaleRad="98652" custRadScaleInc="2159">
        <dgm:presLayoutVars>
          <dgm:bulletEnabled val="1"/>
        </dgm:presLayoutVars>
      </dgm:prSet>
      <dgm:spPr/>
      <dgm:t>
        <a:bodyPr/>
        <a:lstStyle/>
        <a:p>
          <a:endParaRPr lang="es-PE"/>
        </a:p>
      </dgm:t>
    </dgm:pt>
    <dgm:pt modelId="{B5EFDB71-228B-41D1-8A64-1F24E17AE96B}" type="pres">
      <dgm:prSet presAssocID="{AB74DA26-CD4E-4320-8AA6-AC7440BD28C0}" presName="sibTrans" presStyleLbl="sibTrans2D1" presStyleIdx="2" presStyleCnt="5"/>
      <dgm:spPr/>
      <dgm:t>
        <a:bodyPr/>
        <a:lstStyle/>
        <a:p>
          <a:endParaRPr lang="es-PE"/>
        </a:p>
      </dgm:t>
    </dgm:pt>
    <dgm:pt modelId="{C5E082C7-5265-490F-B873-0822A874AAAF}" type="pres">
      <dgm:prSet presAssocID="{AB74DA26-CD4E-4320-8AA6-AC7440BD28C0}" presName="connectorText" presStyleLbl="sibTrans2D1" presStyleIdx="2" presStyleCnt="5"/>
      <dgm:spPr/>
      <dgm:t>
        <a:bodyPr/>
        <a:lstStyle/>
        <a:p>
          <a:endParaRPr lang="es-PE"/>
        </a:p>
      </dgm:t>
    </dgm:pt>
    <dgm:pt modelId="{FE9C922C-CD2A-4695-8D5B-1A55E36CE12D}" type="pres">
      <dgm:prSet presAssocID="{2767DB81-6AAE-4A4D-BAEB-50E96F59E957}" presName="node" presStyleLbl="node1" presStyleIdx="3" presStyleCnt="5">
        <dgm:presLayoutVars>
          <dgm:bulletEnabled val="1"/>
        </dgm:presLayoutVars>
      </dgm:prSet>
      <dgm:spPr/>
      <dgm:t>
        <a:bodyPr/>
        <a:lstStyle/>
        <a:p>
          <a:endParaRPr lang="es-PE"/>
        </a:p>
      </dgm:t>
    </dgm:pt>
    <dgm:pt modelId="{9E480629-91CE-46C7-8244-F4BF568F79B3}" type="pres">
      <dgm:prSet presAssocID="{4544CAEE-B017-479B-91E6-88B2596E66FD}" presName="sibTrans" presStyleLbl="sibTrans2D1" presStyleIdx="3" presStyleCnt="5"/>
      <dgm:spPr/>
      <dgm:t>
        <a:bodyPr/>
        <a:lstStyle/>
        <a:p>
          <a:endParaRPr lang="es-PE"/>
        </a:p>
      </dgm:t>
    </dgm:pt>
    <dgm:pt modelId="{69BF17B8-FA83-4E70-B1EC-1FED75F335E3}" type="pres">
      <dgm:prSet presAssocID="{4544CAEE-B017-479B-91E6-88B2596E66FD}" presName="connectorText" presStyleLbl="sibTrans2D1" presStyleIdx="3" presStyleCnt="5"/>
      <dgm:spPr/>
      <dgm:t>
        <a:bodyPr/>
        <a:lstStyle/>
        <a:p>
          <a:endParaRPr lang="es-PE"/>
        </a:p>
      </dgm:t>
    </dgm:pt>
    <dgm:pt modelId="{32AED371-1493-4977-97B2-27DDE8BF03D9}" type="pres">
      <dgm:prSet presAssocID="{205F97C3-EDFE-4E81-B599-BD45EDFDC632}" presName="node" presStyleLbl="node1" presStyleIdx="4" presStyleCnt="5">
        <dgm:presLayoutVars>
          <dgm:bulletEnabled val="1"/>
        </dgm:presLayoutVars>
      </dgm:prSet>
      <dgm:spPr/>
      <dgm:t>
        <a:bodyPr/>
        <a:lstStyle/>
        <a:p>
          <a:endParaRPr lang="es-PE"/>
        </a:p>
      </dgm:t>
    </dgm:pt>
    <dgm:pt modelId="{EC8FA288-A084-42C8-9B15-2253F7034884}" type="pres">
      <dgm:prSet presAssocID="{A3855979-D619-4393-8B46-7E2D50435F6F}" presName="sibTrans" presStyleLbl="sibTrans2D1" presStyleIdx="4" presStyleCnt="5"/>
      <dgm:spPr/>
      <dgm:t>
        <a:bodyPr/>
        <a:lstStyle/>
        <a:p>
          <a:endParaRPr lang="es-PE"/>
        </a:p>
      </dgm:t>
    </dgm:pt>
    <dgm:pt modelId="{3398E6B0-FB44-48CE-A4AF-66DA550AECD2}" type="pres">
      <dgm:prSet presAssocID="{A3855979-D619-4393-8B46-7E2D50435F6F}" presName="connectorText" presStyleLbl="sibTrans2D1" presStyleIdx="4" presStyleCnt="5"/>
      <dgm:spPr/>
      <dgm:t>
        <a:bodyPr/>
        <a:lstStyle/>
        <a:p>
          <a:endParaRPr lang="es-PE"/>
        </a:p>
      </dgm:t>
    </dgm:pt>
  </dgm:ptLst>
  <dgm:cxnLst>
    <dgm:cxn modelId="{B9B33D9B-103E-4A83-B907-1E4DD3E0634E}" srcId="{A0728DB5-25D9-4DA9-8468-A6677A848F3A}" destId="{205F97C3-EDFE-4E81-B599-BD45EDFDC632}" srcOrd="4" destOrd="0" parTransId="{3A39D5F1-0426-4F86-AEC6-7767698C2088}" sibTransId="{A3855979-D619-4393-8B46-7E2D50435F6F}"/>
    <dgm:cxn modelId="{42A60C68-EC87-4617-A982-5E5F3BEAD61F}" type="presOf" srcId="{A0728DB5-25D9-4DA9-8468-A6677A848F3A}" destId="{E10FC059-D720-4A3C-92E5-E58639A837F7}" srcOrd="0" destOrd="0" presId="urn:microsoft.com/office/officeart/2005/8/layout/cycle2"/>
    <dgm:cxn modelId="{2518AF7A-BBC1-4B05-BD27-59ED115DB967}" type="presOf" srcId="{F14E47F5-544E-4C90-9DB4-64B0865C479A}" destId="{1705F1F8-6EC3-4B0E-B229-FB13C12E01C4}" srcOrd="1" destOrd="0" presId="urn:microsoft.com/office/officeart/2005/8/layout/cycle2"/>
    <dgm:cxn modelId="{F4E33C5B-E9CC-42E2-BCA8-37F6FE8D2607}" type="presOf" srcId="{D59E9287-2E9B-4E40-AA89-A49F3D4A2BCA}" destId="{D22E436B-515B-4993-AB66-3EBAF44A6ADB}" srcOrd="0" destOrd="0" presId="urn:microsoft.com/office/officeart/2005/8/layout/cycle2"/>
    <dgm:cxn modelId="{77450C11-AFB4-4DAC-B735-CB384EFA29E0}" type="presOf" srcId="{4544CAEE-B017-479B-91E6-88B2596E66FD}" destId="{9E480629-91CE-46C7-8244-F4BF568F79B3}" srcOrd="0" destOrd="0" presId="urn:microsoft.com/office/officeart/2005/8/layout/cycle2"/>
    <dgm:cxn modelId="{C0594F35-3E51-40C5-9975-FE1F30459EF2}" srcId="{A0728DB5-25D9-4DA9-8468-A6677A848F3A}" destId="{2767DB81-6AAE-4A4D-BAEB-50E96F59E957}" srcOrd="3" destOrd="0" parTransId="{943F24BC-C766-48CB-8CBF-4025B892B9ED}" sibTransId="{4544CAEE-B017-479B-91E6-88B2596E66FD}"/>
    <dgm:cxn modelId="{EDD51567-2E65-462D-973F-F9EC03F20EBC}" type="presOf" srcId="{A3855979-D619-4393-8B46-7E2D50435F6F}" destId="{EC8FA288-A084-42C8-9B15-2253F7034884}" srcOrd="0" destOrd="0" presId="urn:microsoft.com/office/officeart/2005/8/layout/cycle2"/>
    <dgm:cxn modelId="{9FC2EC49-74BE-48A4-819C-7A673BE49E47}" type="presOf" srcId="{F14E47F5-544E-4C90-9DB4-64B0865C479A}" destId="{B9BEE8C7-7062-4880-9819-D52C5FC81BD1}" srcOrd="0" destOrd="0" presId="urn:microsoft.com/office/officeart/2005/8/layout/cycle2"/>
    <dgm:cxn modelId="{1C9F4728-03CE-4392-A9DE-0064C5D41B83}" type="presOf" srcId="{AB74DA26-CD4E-4320-8AA6-AC7440BD28C0}" destId="{C5E082C7-5265-490F-B873-0822A874AAAF}" srcOrd="1" destOrd="0" presId="urn:microsoft.com/office/officeart/2005/8/layout/cycle2"/>
    <dgm:cxn modelId="{4AD0FEED-3C5B-499A-91A3-57B600F2B134}" type="presOf" srcId="{2767DB81-6AAE-4A4D-BAEB-50E96F59E957}" destId="{FE9C922C-CD2A-4695-8D5B-1A55E36CE12D}" srcOrd="0" destOrd="0" presId="urn:microsoft.com/office/officeart/2005/8/layout/cycle2"/>
    <dgm:cxn modelId="{3F4C1910-4060-46B4-B679-14FDD91FF923}" type="presOf" srcId="{A3855979-D619-4393-8B46-7E2D50435F6F}" destId="{3398E6B0-FB44-48CE-A4AF-66DA550AECD2}" srcOrd="1" destOrd="0" presId="urn:microsoft.com/office/officeart/2005/8/layout/cycle2"/>
    <dgm:cxn modelId="{592BD023-671D-4237-9D50-851A6B59263D}" type="presOf" srcId="{1391B1EF-F34D-4E79-8ED4-C4C739191372}" destId="{8869C5A7-3EEA-49A0-8037-3D03F9245517}" srcOrd="0" destOrd="0" presId="urn:microsoft.com/office/officeart/2005/8/layout/cycle2"/>
    <dgm:cxn modelId="{E926F01D-B5B2-43BA-B1ED-6A5B3A990EF8}" type="presOf" srcId="{C0EE2A49-A501-43B2-BBC9-CFE610384AAD}" destId="{CB10508D-3A92-4C33-B43E-49127FD24205}" srcOrd="0" destOrd="0" presId="urn:microsoft.com/office/officeart/2005/8/layout/cycle2"/>
    <dgm:cxn modelId="{8B52F610-C080-4A40-801C-BA654A3CA822}" type="presOf" srcId="{C0EE2A49-A501-43B2-BBC9-CFE610384AAD}" destId="{D3A3850F-24D1-4160-B953-250050DC6F72}" srcOrd="1" destOrd="0" presId="urn:microsoft.com/office/officeart/2005/8/layout/cycle2"/>
    <dgm:cxn modelId="{548BA32A-7ABD-44DE-B639-DEFC7E8DFB9F}" type="presOf" srcId="{205F97C3-EDFE-4E81-B599-BD45EDFDC632}" destId="{32AED371-1493-4977-97B2-27DDE8BF03D9}" srcOrd="0" destOrd="0" presId="urn:microsoft.com/office/officeart/2005/8/layout/cycle2"/>
    <dgm:cxn modelId="{46CF04CA-50AB-4ECD-8DF1-C02FC7DEB427}" type="presOf" srcId="{010A99DC-D8A9-45D8-81D5-585F83DD787A}" destId="{CEF34CF2-D009-42CF-8890-787C9AB0C554}" srcOrd="0" destOrd="0" presId="urn:microsoft.com/office/officeart/2005/8/layout/cycle2"/>
    <dgm:cxn modelId="{7985167D-DA55-4DEA-989E-DFB644AAD816}" type="presOf" srcId="{4544CAEE-B017-479B-91E6-88B2596E66FD}" destId="{69BF17B8-FA83-4E70-B1EC-1FED75F335E3}" srcOrd="1" destOrd="0" presId="urn:microsoft.com/office/officeart/2005/8/layout/cycle2"/>
    <dgm:cxn modelId="{E5C948D7-88E9-4EBB-9023-9D61C4AB35F3}" type="presOf" srcId="{AB74DA26-CD4E-4320-8AA6-AC7440BD28C0}" destId="{B5EFDB71-228B-41D1-8A64-1F24E17AE96B}" srcOrd="0" destOrd="0" presId="urn:microsoft.com/office/officeart/2005/8/layout/cycle2"/>
    <dgm:cxn modelId="{68071DFA-9E22-4569-A0F8-AEA57A47B637}" srcId="{A0728DB5-25D9-4DA9-8468-A6677A848F3A}" destId="{1391B1EF-F34D-4E79-8ED4-C4C739191372}" srcOrd="2" destOrd="0" parTransId="{A68E778E-1F2F-44D2-952E-8561305EE22E}" sibTransId="{AB74DA26-CD4E-4320-8AA6-AC7440BD28C0}"/>
    <dgm:cxn modelId="{0483BB01-CAC5-4122-9CAC-4A6BD86C4E0F}" srcId="{A0728DB5-25D9-4DA9-8468-A6677A848F3A}" destId="{D59E9287-2E9B-4E40-AA89-A49F3D4A2BCA}" srcOrd="1" destOrd="0" parTransId="{0A68A0F3-CEF9-4C0E-820A-DF0E21C0C5FA}" sibTransId="{C0EE2A49-A501-43B2-BBC9-CFE610384AAD}"/>
    <dgm:cxn modelId="{55FE28A6-EDC6-4068-B5D7-C760A1BFC180}" srcId="{A0728DB5-25D9-4DA9-8468-A6677A848F3A}" destId="{010A99DC-D8A9-45D8-81D5-585F83DD787A}" srcOrd="0" destOrd="0" parTransId="{A16FD59F-7C7B-48E8-A04F-59AAB54A25B1}" sibTransId="{F14E47F5-544E-4C90-9DB4-64B0865C479A}"/>
    <dgm:cxn modelId="{94D31EC7-61C4-4A3C-B1E1-DE21D4E21962}" type="presParOf" srcId="{E10FC059-D720-4A3C-92E5-E58639A837F7}" destId="{CEF34CF2-D009-42CF-8890-787C9AB0C554}" srcOrd="0" destOrd="0" presId="urn:microsoft.com/office/officeart/2005/8/layout/cycle2"/>
    <dgm:cxn modelId="{3CEEDFD4-09C1-44B2-8F4E-686A9B89CA8D}" type="presParOf" srcId="{E10FC059-D720-4A3C-92E5-E58639A837F7}" destId="{B9BEE8C7-7062-4880-9819-D52C5FC81BD1}" srcOrd="1" destOrd="0" presId="urn:microsoft.com/office/officeart/2005/8/layout/cycle2"/>
    <dgm:cxn modelId="{9B0727EF-1F45-493E-88B2-1038AAA53FD0}" type="presParOf" srcId="{B9BEE8C7-7062-4880-9819-D52C5FC81BD1}" destId="{1705F1F8-6EC3-4B0E-B229-FB13C12E01C4}" srcOrd="0" destOrd="0" presId="urn:microsoft.com/office/officeart/2005/8/layout/cycle2"/>
    <dgm:cxn modelId="{364FFE52-E4FC-4DD9-BEAC-05A6D5F0E682}" type="presParOf" srcId="{E10FC059-D720-4A3C-92E5-E58639A837F7}" destId="{D22E436B-515B-4993-AB66-3EBAF44A6ADB}" srcOrd="2" destOrd="0" presId="urn:microsoft.com/office/officeart/2005/8/layout/cycle2"/>
    <dgm:cxn modelId="{2429BEE9-1B42-4FBF-B1E6-B5DC1B51D888}" type="presParOf" srcId="{E10FC059-D720-4A3C-92E5-E58639A837F7}" destId="{CB10508D-3A92-4C33-B43E-49127FD24205}" srcOrd="3" destOrd="0" presId="urn:microsoft.com/office/officeart/2005/8/layout/cycle2"/>
    <dgm:cxn modelId="{26157A79-96EC-4020-A894-D679B857F838}" type="presParOf" srcId="{CB10508D-3A92-4C33-B43E-49127FD24205}" destId="{D3A3850F-24D1-4160-B953-250050DC6F72}" srcOrd="0" destOrd="0" presId="urn:microsoft.com/office/officeart/2005/8/layout/cycle2"/>
    <dgm:cxn modelId="{890EFE2C-6004-41E9-A439-BE83490A960A}" type="presParOf" srcId="{E10FC059-D720-4A3C-92E5-E58639A837F7}" destId="{8869C5A7-3EEA-49A0-8037-3D03F9245517}" srcOrd="4" destOrd="0" presId="urn:microsoft.com/office/officeart/2005/8/layout/cycle2"/>
    <dgm:cxn modelId="{9DE30945-B207-4E4A-9757-3D4597AD9565}" type="presParOf" srcId="{E10FC059-D720-4A3C-92E5-E58639A837F7}" destId="{B5EFDB71-228B-41D1-8A64-1F24E17AE96B}" srcOrd="5" destOrd="0" presId="urn:microsoft.com/office/officeart/2005/8/layout/cycle2"/>
    <dgm:cxn modelId="{38E52546-F50C-4182-A71B-2594D2D1CF6B}" type="presParOf" srcId="{B5EFDB71-228B-41D1-8A64-1F24E17AE96B}" destId="{C5E082C7-5265-490F-B873-0822A874AAAF}" srcOrd="0" destOrd="0" presId="urn:microsoft.com/office/officeart/2005/8/layout/cycle2"/>
    <dgm:cxn modelId="{5E3CB954-A93B-4F6D-BC03-A9A134431B11}" type="presParOf" srcId="{E10FC059-D720-4A3C-92E5-E58639A837F7}" destId="{FE9C922C-CD2A-4695-8D5B-1A55E36CE12D}" srcOrd="6" destOrd="0" presId="urn:microsoft.com/office/officeart/2005/8/layout/cycle2"/>
    <dgm:cxn modelId="{20583E5F-0C18-436E-81E8-D2E8367A8795}" type="presParOf" srcId="{E10FC059-D720-4A3C-92E5-E58639A837F7}" destId="{9E480629-91CE-46C7-8244-F4BF568F79B3}" srcOrd="7" destOrd="0" presId="urn:microsoft.com/office/officeart/2005/8/layout/cycle2"/>
    <dgm:cxn modelId="{F93966C8-09F1-46A8-8702-720B77B228F1}" type="presParOf" srcId="{9E480629-91CE-46C7-8244-F4BF568F79B3}" destId="{69BF17B8-FA83-4E70-B1EC-1FED75F335E3}" srcOrd="0" destOrd="0" presId="urn:microsoft.com/office/officeart/2005/8/layout/cycle2"/>
    <dgm:cxn modelId="{B1A7005D-168B-4DE7-AE50-00471C28E91B}" type="presParOf" srcId="{E10FC059-D720-4A3C-92E5-E58639A837F7}" destId="{32AED371-1493-4977-97B2-27DDE8BF03D9}" srcOrd="8" destOrd="0" presId="urn:microsoft.com/office/officeart/2005/8/layout/cycle2"/>
    <dgm:cxn modelId="{9FD5857D-DFA8-4300-80A9-BB26820B0A06}" type="presParOf" srcId="{E10FC059-D720-4A3C-92E5-E58639A837F7}" destId="{EC8FA288-A084-42C8-9B15-2253F7034884}" srcOrd="9" destOrd="0" presId="urn:microsoft.com/office/officeart/2005/8/layout/cycle2"/>
    <dgm:cxn modelId="{D4649504-7F16-4983-BFC1-C1F357FB153C}" type="presParOf" srcId="{EC8FA288-A084-42C8-9B15-2253F7034884}" destId="{3398E6B0-FB44-48CE-A4AF-66DA550AECD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5AF81E-1FCC-47F8-BD9F-D26BD8C3E39C}" type="doc">
      <dgm:prSet loTypeId="urn:microsoft.com/office/officeart/2009/3/layout/HorizontalOrganizationChart" loCatId="hierarchy" qsTypeId="urn:microsoft.com/office/officeart/2005/8/quickstyle/simple5" qsCatId="simple" csTypeId="urn:microsoft.com/office/officeart/2005/8/colors/colorful3" csCatId="colorful" phldr="1"/>
      <dgm:spPr/>
      <dgm:t>
        <a:bodyPr/>
        <a:lstStyle/>
        <a:p>
          <a:endParaRPr lang="es-PE"/>
        </a:p>
      </dgm:t>
    </dgm:pt>
    <dgm:pt modelId="{1C356124-F84F-479D-BD74-1584BAB14576}" type="asst">
      <dgm:prSet phldrT="[Texto]" custT="1"/>
      <dgm:spPr/>
      <dgm:t>
        <a:bodyPr/>
        <a:lstStyle/>
        <a:p>
          <a:r>
            <a:rPr lang="es-PE" sz="3200" b="1" dirty="0" smtClean="0"/>
            <a:t>CARACTERÍSTICAS POR PROCESO</a:t>
          </a:r>
          <a:endParaRPr lang="es-PE" sz="3200" b="1" dirty="0"/>
        </a:p>
      </dgm:t>
    </dgm:pt>
    <dgm:pt modelId="{DFEB4368-7FCC-4461-AFF7-6B1968E69BB2}" type="parTrans" cxnId="{33949E8D-987F-4700-88B5-83AE037F4298}">
      <dgm:prSet/>
      <dgm:spPr/>
      <dgm:t>
        <a:bodyPr/>
        <a:lstStyle/>
        <a:p>
          <a:endParaRPr lang="es-PE"/>
        </a:p>
      </dgm:t>
    </dgm:pt>
    <dgm:pt modelId="{5458D64F-3763-4485-B506-651D9BF041CA}" type="sibTrans" cxnId="{33949E8D-987F-4700-88B5-83AE037F4298}">
      <dgm:prSet/>
      <dgm:spPr/>
      <dgm:t>
        <a:bodyPr/>
        <a:lstStyle/>
        <a:p>
          <a:endParaRPr lang="es-PE"/>
        </a:p>
      </dgm:t>
    </dgm:pt>
    <dgm:pt modelId="{34F2A3A1-EC3C-4DDB-AB14-65CBD88BB1C0}">
      <dgm:prSet phldrT="[Texto]" custT="1"/>
      <dgm:spPr/>
      <dgm:t>
        <a:bodyPr/>
        <a:lstStyle/>
        <a:p>
          <a:r>
            <a:rPr lang="es-PE" sz="2800" dirty="0" smtClean="0"/>
            <a:t>Agrupación por etapas del proceso, del producto o de la operación.</a:t>
          </a:r>
          <a:endParaRPr lang="es-PE" sz="2800" dirty="0"/>
        </a:p>
      </dgm:t>
    </dgm:pt>
    <dgm:pt modelId="{96CC6D38-0422-4583-B7B0-016ABE71AF00}" type="parTrans" cxnId="{16F29523-6883-4804-9A21-D2F58AA63DCC}">
      <dgm:prSet/>
      <dgm:spPr/>
      <dgm:t>
        <a:bodyPr/>
        <a:lstStyle/>
        <a:p>
          <a:endParaRPr lang="es-PE"/>
        </a:p>
      </dgm:t>
    </dgm:pt>
    <dgm:pt modelId="{D2321CA5-73F4-4711-8DF8-56CA8EE4C1FB}" type="sibTrans" cxnId="{16F29523-6883-4804-9A21-D2F58AA63DCC}">
      <dgm:prSet/>
      <dgm:spPr/>
      <dgm:t>
        <a:bodyPr/>
        <a:lstStyle/>
        <a:p>
          <a:endParaRPr lang="es-PE"/>
        </a:p>
      </dgm:t>
    </dgm:pt>
    <dgm:pt modelId="{D71C0B9C-DC39-4B8C-BDA8-0F08C3DE6547}">
      <dgm:prSet phldrT="[Texto]" custT="1"/>
      <dgm:spPr/>
      <dgm:t>
        <a:bodyPr/>
        <a:lstStyle/>
        <a:p>
          <a:r>
            <a:rPr lang="es-PE" sz="3200" dirty="0" smtClean="0"/>
            <a:t>Énfasis en la tecnología utilizada</a:t>
          </a:r>
          <a:endParaRPr lang="es-PE" sz="3200" dirty="0"/>
        </a:p>
      </dgm:t>
    </dgm:pt>
    <dgm:pt modelId="{73469367-15A9-49CF-B58B-364DAC8AD959}" type="parTrans" cxnId="{D4E95653-180B-4B2F-B683-74EC07C296F1}">
      <dgm:prSet/>
      <dgm:spPr/>
      <dgm:t>
        <a:bodyPr/>
        <a:lstStyle/>
        <a:p>
          <a:endParaRPr lang="es-PE"/>
        </a:p>
      </dgm:t>
    </dgm:pt>
    <dgm:pt modelId="{76708DD5-8221-4A77-A216-FA0908FE5417}" type="sibTrans" cxnId="{D4E95653-180B-4B2F-B683-74EC07C296F1}">
      <dgm:prSet/>
      <dgm:spPr/>
      <dgm:t>
        <a:bodyPr/>
        <a:lstStyle/>
        <a:p>
          <a:endParaRPr lang="es-PE"/>
        </a:p>
      </dgm:t>
    </dgm:pt>
    <dgm:pt modelId="{3C8F194A-A40B-4A1A-9E52-E3DA98EB76E7}">
      <dgm:prSet phldrT="[Texto]" custT="1"/>
      <dgm:spPr/>
      <dgm:t>
        <a:bodyPr/>
        <a:lstStyle/>
        <a:p>
          <a:r>
            <a:rPr lang="es-PE" sz="3200" dirty="0" smtClean="0"/>
            <a:t>Enfoque de introversión</a:t>
          </a:r>
          <a:endParaRPr lang="es-PE" sz="3200" dirty="0"/>
        </a:p>
      </dgm:t>
    </dgm:pt>
    <dgm:pt modelId="{192E1783-D7B9-4749-81F0-045C310D1023}" type="parTrans" cxnId="{3E7754F0-59DD-4C46-AC14-35501159B644}">
      <dgm:prSet/>
      <dgm:spPr/>
      <dgm:t>
        <a:bodyPr/>
        <a:lstStyle/>
        <a:p>
          <a:endParaRPr lang="es-PE"/>
        </a:p>
      </dgm:t>
    </dgm:pt>
    <dgm:pt modelId="{83B19D1A-9A81-4001-BE3A-5D1CB0A3DD3E}" type="sibTrans" cxnId="{3E7754F0-59DD-4C46-AC14-35501159B644}">
      <dgm:prSet/>
      <dgm:spPr/>
      <dgm:t>
        <a:bodyPr/>
        <a:lstStyle/>
        <a:p>
          <a:endParaRPr lang="es-PE"/>
        </a:p>
      </dgm:t>
    </dgm:pt>
    <dgm:pt modelId="{5C2074B3-0C27-49ED-AAF4-B42F853D11DA}" type="pres">
      <dgm:prSet presAssocID="{F35AF81E-1FCC-47F8-BD9F-D26BD8C3E39C}" presName="hierChild1" presStyleCnt="0">
        <dgm:presLayoutVars>
          <dgm:orgChart val="1"/>
          <dgm:chPref val="1"/>
          <dgm:dir/>
          <dgm:animOne val="branch"/>
          <dgm:animLvl val="lvl"/>
          <dgm:resizeHandles/>
        </dgm:presLayoutVars>
      </dgm:prSet>
      <dgm:spPr/>
      <dgm:t>
        <a:bodyPr/>
        <a:lstStyle/>
        <a:p>
          <a:endParaRPr lang="es-PE"/>
        </a:p>
      </dgm:t>
    </dgm:pt>
    <dgm:pt modelId="{7EC865AA-7C3B-4EF2-B1B4-5F980301260F}" type="pres">
      <dgm:prSet presAssocID="{1C356124-F84F-479D-BD74-1584BAB14576}" presName="hierRoot1" presStyleCnt="0">
        <dgm:presLayoutVars>
          <dgm:hierBranch val="init"/>
        </dgm:presLayoutVars>
      </dgm:prSet>
      <dgm:spPr/>
    </dgm:pt>
    <dgm:pt modelId="{1B7AE244-D560-4883-B9BE-CD3001CDB8D7}" type="pres">
      <dgm:prSet presAssocID="{1C356124-F84F-479D-BD74-1584BAB14576}" presName="rootComposite1" presStyleCnt="0"/>
      <dgm:spPr/>
    </dgm:pt>
    <dgm:pt modelId="{42A2D798-2A02-4212-A38F-12216277761F}" type="pres">
      <dgm:prSet presAssocID="{1C356124-F84F-479D-BD74-1584BAB14576}" presName="rootText1" presStyleLbl="node0" presStyleIdx="0" presStyleCnt="1">
        <dgm:presLayoutVars>
          <dgm:chPref val="3"/>
        </dgm:presLayoutVars>
      </dgm:prSet>
      <dgm:spPr/>
      <dgm:t>
        <a:bodyPr/>
        <a:lstStyle/>
        <a:p>
          <a:endParaRPr lang="es-PE"/>
        </a:p>
      </dgm:t>
    </dgm:pt>
    <dgm:pt modelId="{061611AC-E548-49CE-A61B-2D8D36E6C7AA}" type="pres">
      <dgm:prSet presAssocID="{1C356124-F84F-479D-BD74-1584BAB14576}" presName="rootConnector1" presStyleLbl="asst0" presStyleIdx="0" presStyleCnt="0"/>
      <dgm:spPr/>
      <dgm:t>
        <a:bodyPr/>
        <a:lstStyle/>
        <a:p>
          <a:endParaRPr lang="es-PE"/>
        </a:p>
      </dgm:t>
    </dgm:pt>
    <dgm:pt modelId="{BA773296-CED8-4AC9-B35D-4036F4449AB9}" type="pres">
      <dgm:prSet presAssocID="{1C356124-F84F-479D-BD74-1584BAB14576}" presName="hierChild2" presStyleCnt="0"/>
      <dgm:spPr/>
    </dgm:pt>
    <dgm:pt modelId="{70C39C55-7B40-45BC-9F22-DBDC3B360C49}" type="pres">
      <dgm:prSet presAssocID="{96CC6D38-0422-4583-B7B0-016ABE71AF00}" presName="Name64" presStyleLbl="parChTrans1D2" presStyleIdx="0" presStyleCnt="3"/>
      <dgm:spPr/>
      <dgm:t>
        <a:bodyPr/>
        <a:lstStyle/>
        <a:p>
          <a:endParaRPr lang="es-PE"/>
        </a:p>
      </dgm:t>
    </dgm:pt>
    <dgm:pt modelId="{487F62B0-4D13-4FEF-8B5A-B7308A7F1C00}" type="pres">
      <dgm:prSet presAssocID="{34F2A3A1-EC3C-4DDB-AB14-65CBD88BB1C0}" presName="hierRoot2" presStyleCnt="0">
        <dgm:presLayoutVars>
          <dgm:hierBranch val="init"/>
        </dgm:presLayoutVars>
      </dgm:prSet>
      <dgm:spPr/>
    </dgm:pt>
    <dgm:pt modelId="{BD5F7C82-2D0F-46A4-9718-636B05B60BFE}" type="pres">
      <dgm:prSet presAssocID="{34F2A3A1-EC3C-4DDB-AB14-65CBD88BB1C0}" presName="rootComposite" presStyleCnt="0"/>
      <dgm:spPr/>
    </dgm:pt>
    <dgm:pt modelId="{37001B89-91E1-480E-8BEF-45216D287DAD}" type="pres">
      <dgm:prSet presAssocID="{34F2A3A1-EC3C-4DDB-AB14-65CBD88BB1C0}" presName="rootText" presStyleLbl="node2" presStyleIdx="0" presStyleCnt="3">
        <dgm:presLayoutVars>
          <dgm:chPref val="3"/>
        </dgm:presLayoutVars>
      </dgm:prSet>
      <dgm:spPr/>
      <dgm:t>
        <a:bodyPr/>
        <a:lstStyle/>
        <a:p>
          <a:endParaRPr lang="es-PE"/>
        </a:p>
      </dgm:t>
    </dgm:pt>
    <dgm:pt modelId="{BA67E6E0-3CB6-4AA8-A901-0E5D0D8AD015}" type="pres">
      <dgm:prSet presAssocID="{34F2A3A1-EC3C-4DDB-AB14-65CBD88BB1C0}" presName="rootConnector" presStyleLbl="node2" presStyleIdx="0" presStyleCnt="3"/>
      <dgm:spPr/>
      <dgm:t>
        <a:bodyPr/>
        <a:lstStyle/>
        <a:p>
          <a:endParaRPr lang="es-PE"/>
        </a:p>
      </dgm:t>
    </dgm:pt>
    <dgm:pt modelId="{D256C796-ADE7-4077-B738-EC9E1CD6A2FB}" type="pres">
      <dgm:prSet presAssocID="{34F2A3A1-EC3C-4DDB-AB14-65CBD88BB1C0}" presName="hierChild4" presStyleCnt="0"/>
      <dgm:spPr/>
    </dgm:pt>
    <dgm:pt modelId="{3A8C856F-8777-4A8A-A6CB-9944D4A9B266}" type="pres">
      <dgm:prSet presAssocID="{34F2A3A1-EC3C-4DDB-AB14-65CBD88BB1C0}" presName="hierChild5" presStyleCnt="0"/>
      <dgm:spPr/>
    </dgm:pt>
    <dgm:pt modelId="{1AA3A36B-C3A5-4106-AF52-F4FB2FFD0E32}" type="pres">
      <dgm:prSet presAssocID="{73469367-15A9-49CF-B58B-364DAC8AD959}" presName="Name64" presStyleLbl="parChTrans1D2" presStyleIdx="1" presStyleCnt="3"/>
      <dgm:spPr/>
      <dgm:t>
        <a:bodyPr/>
        <a:lstStyle/>
        <a:p>
          <a:endParaRPr lang="es-PE"/>
        </a:p>
      </dgm:t>
    </dgm:pt>
    <dgm:pt modelId="{D46664C8-7A24-4E91-8AD7-5513AAA6201B}" type="pres">
      <dgm:prSet presAssocID="{D71C0B9C-DC39-4B8C-BDA8-0F08C3DE6547}" presName="hierRoot2" presStyleCnt="0">
        <dgm:presLayoutVars>
          <dgm:hierBranch val="init"/>
        </dgm:presLayoutVars>
      </dgm:prSet>
      <dgm:spPr/>
    </dgm:pt>
    <dgm:pt modelId="{B4C33FA8-2F6D-4066-B77D-52E3EDDE9862}" type="pres">
      <dgm:prSet presAssocID="{D71C0B9C-DC39-4B8C-BDA8-0F08C3DE6547}" presName="rootComposite" presStyleCnt="0"/>
      <dgm:spPr/>
    </dgm:pt>
    <dgm:pt modelId="{9DB69697-3668-46D1-AD4D-62DEACF7A26A}" type="pres">
      <dgm:prSet presAssocID="{D71C0B9C-DC39-4B8C-BDA8-0F08C3DE6547}" presName="rootText" presStyleLbl="node2" presStyleIdx="1" presStyleCnt="3">
        <dgm:presLayoutVars>
          <dgm:chPref val="3"/>
        </dgm:presLayoutVars>
      </dgm:prSet>
      <dgm:spPr/>
      <dgm:t>
        <a:bodyPr/>
        <a:lstStyle/>
        <a:p>
          <a:endParaRPr lang="es-PE"/>
        </a:p>
      </dgm:t>
    </dgm:pt>
    <dgm:pt modelId="{A06FF12C-8A79-4430-95A0-E0E1D3A712DA}" type="pres">
      <dgm:prSet presAssocID="{D71C0B9C-DC39-4B8C-BDA8-0F08C3DE6547}" presName="rootConnector" presStyleLbl="node2" presStyleIdx="1" presStyleCnt="3"/>
      <dgm:spPr/>
      <dgm:t>
        <a:bodyPr/>
        <a:lstStyle/>
        <a:p>
          <a:endParaRPr lang="es-PE"/>
        </a:p>
      </dgm:t>
    </dgm:pt>
    <dgm:pt modelId="{ACD75CE9-B148-47B0-B643-49823E56CAB6}" type="pres">
      <dgm:prSet presAssocID="{D71C0B9C-DC39-4B8C-BDA8-0F08C3DE6547}" presName="hierChild4" presStyleCnt="0"/>
      <dgm:spPr/>
    </dgm:pt>
    <dgm:pt modelId="{2821A552-B429-49D4-9339-63D2710521BA}" type="pres">
      <dgm:prSet presAssocID="{D71C0B9C-DC39-4B8C-BDA8-0F08C3DE6547}" presName="hierChild5" presStyleCnt="0"/>
      <dgm:spPr/>
    </dgm:pt>
    <dgm:pt modelId="{FE474C38-C010-491A-B7FF-D5751526F325}" type="pres">
      <dgm:prSet presAssocID="{192E1783-D7B9-4749-81F0-045C310D1023}" presName="Name64" presStyleLbl="parChTrans1D2" presStyleIdx="2" presStyleCnt="3"/>
      <dgm:spPr/>
      <dgm:t>
        <a:bodyPr/>
        <a:lstStyle/>
        <a:p>
          <a:endParaRPr lang="es-PE"/>
        </a:p>
      </dgm:t>
    </dgm:pt>
    <dgm:pt modelId="{7FE831BC-4FBB-4BA4-9333-A07E6231D667}" type="pres">
      <dgm:prSet presAssocID="{3C8F194A-A40B-4A1A-9E52-E3DA98EB76E7}" presName="hierRoot2" presStyleCnt="0">
        <dgm:presLayoutVars>
          <dgm:hierBranch val="init"/>
        </dgm:presLayoutVars>
      </dgm:prSet>
      <dgm:spPr/>
    </dgm:pt>
    <dgm:pt modelId="{B39ED43C-15E5-4759-BE70-8382379BC5EB}" type="pres">
      <dgm:prSet presAssocID="{3C8F194A-A40B-4A1A-9E52-E3DA98EB76E7}" presName="rootComposite" presStyleCnt="0"/>
      <dgm:spPr/>
    </dgm:pt>
    <dgm:pt modelId="{DCF1426F-8DCD-4CD0-8AD2-D206D0082332}" type="pres">
      <dgm:prSet presAssocID="{3C8F194A-A40B-4A1A-9E52-E3DA98EB76E7}" presName="rootText" presStyleLbl="node2" presStyleIdx="2" presStyleCnt="3">
        <dgm:presLayoutVars>
          <dgm:chPref val="3"/>
        </dgm:presLayoutVars>
      </dgm:prSet>
      <dgm:spPr/>
      <dgm:t>
        <a:bodyPr/>
        <a:lstStyle/>
        <a:p>
          <a:endParaRPr lang="es-PE"/>
        </a:p>
      </dgm:t>
    </dgm:pt>
    <dgm:pt modelId="{6D593334-7668-440B-B4B9-3974D8FE731E}" type="pres">
      <dgm:prSet presAssocID="{3C8F194A-A40B-4A1A-9E52-E3DA98EB76E7}" presName="rootConnector" presStyleLbl="node2" presStyleIdx="2" presStyleCnt="3"/>
      <dgm:spPr/>
      <dgm:t>
        <a:bodyPr/>
        <a:lstStyle/>
        <a:p>
          <a:endParaRPr lang="es-PE"/>
        </a:p>
      </dgm:t>
    </dgm:pt>
    <dgm:pt modelId="{15C74C3E-6745-46C2-B35E-457AAE3E2E35}" type="pres">
      <dgm:prSet presAssocID="{3C8F194A-A40B-4A1A-9E52-E3DA98EB76E7}" presName="hierChild4" presStyleCnt="0"/>
      <dgm:spPr/>
    </dgm:pt>
    <dgm:pt modelId="{9AD715A6-24ED-4FC5-B2ED-C8F42B1073E0}" type="pres">
      <dgm:prSet presAssocID="{3C8F194A-A40B-4A1A-9E52-E3DA98EB76E7}" presName="hierChild5" presStyleCnt="0"/>
      <dgm:spPr/>
    </dgm:pt>
    <dgm:pt modelId="{060D64A7-2807-4E82-8A69-C00438373A03}" type="pres">
      <dgm:prSet presAssocID="{1C356124-F84F-479D-BD74-1584BAB14576}" presName="hierChild3" presStyleCnt="0"/>
      <dgm:spPr/>
    </dgm:pt>
  </dgm:ptLst>
  <dgm:cxnLst>
    <dgm:cxn modelId="{B799E9CB-657A-4629-8A7B-E89BFF1A06EA}" type="presOf" srcId="{96CC6D38-0422-4583-B7B0-016ABE71AF00}" destId="{70C39C55-7B40-45BC-9F22-DBDC3B360C49}" srcOrd="0" destOrd="0" presId="urn:microsoft.com/office/officeart/2009/3/layout/HorizontalOrganizationChart"/>
    <dgm:cxn modelId="{D4E95653-180B-4B2F-B683-74EC07C296F1}" srcId="{1C356124-F84F-479D-BD74-1584BAB14576}" destId="{D71C0B9C-DC39-4B8C-BDA8-0F08C3DE6547}" srcOrd="1" destOrd="0" parTransId="{73469367-15A9-49CF-B58B-364DAC8AD959}" sibTransId="{76708DD5-8221-4A77-A216-FA0908FE5417}"/>
    <dgm:cxn modelId="{4EFE1FEC-726B-4C9B-8154-9C4CA5F129AD}" type="presOf" srcId="{1C356124-F84F-479D-BD74-1584BAB14576}" destId="{42A2D798-2A02-4212-A38F-12216277761F}" srcOrd="0" destOrd="0" presId="urn:microsoft.com/office/officeart/2009/3/layout/HorizontalOrganizationChart"/>
    <dgm:cxn modelId="{6CF36464-5E75-4FB8-951A-18FBB700B1C5}" type="presOf" srcId="{3C8F194A-A40B-4A1A-9E52-E3DA98EB76E7}" destId="{DCF1426F-8DCD-4CD0-8AD2-D206D0082332}" srcOrd="0" destOrd="0" presId="urn:microsoft.com/office/officeart/2009/3/layout/HorizontalOrganizationChart"/>
    <dgm:cxn modelId="{3E7754F0-59DD-4C46-AC14-35501159B644}" srcId="{1C356124-F84F-479D-BD74-1584BAB14576}" destId="{3C8F194A-A40B-4A1A-9E52-E3DA98EB76E7}" srcOrd="2" destOrd="0" parTransId="{192E1783-D7B9-4749-81F0-045C310D1023}" sibTransId="{83B19D1A-9A81-4001-BE3A-5D1CB0A3DD3E}"/>
    <dgm:cxn modelId="{33949E8D-987F-4700-88B5-83AE037F4298}" srcId="{F35AF81E-1FCC-47F8-BD9F-D26BD8C3E39C}" destId="{1C356124-F84F-479D-BD74-1584BAB14576}" srcOrd="0" destOrd="0" parTransId="{DFEB4368-7FCC-4461-AFF7-6B1968E69BB2}" sibTransId="{5458D64F-3763-4485-B506-651D9BF041CA}"/>
    <dgm:cxn modelId="{12DD8A15-01F9-4422-AD82-2AFE5B9D63D2}" type="presOf" srcId="{34F2A3A1-EC3C-4DDB-AB14-65CBD88BB1C0}" destId="{37001B89-91E1-480E-8BEF-45216D287DAD}" srcOrd="0" destOrd="0" presId="urn:microsoft.com/office/officeart/2009/3/layout/HorizontalOrganizationChart"/>
    <dgm:cxn modelId="{16F29523-6883-4804-9A21-D2F58AA63DCC}" srcId="{1C356124-F84F-479D-BD74-1584BAB14576}" destId="{34F2A3A1-EC3C-4DDB-AB14-65CBD88BB1C0}" srcOrd="0" destOrd="0" parTransId="{96CC6D38-0422-4583-B7B0-016ABE71AF00}" sibTransId="{D2321CA5-73F4-4711-8DF8-56CA8EE4C1FB}"/>
    <dgm:cxn modelId="{4B066BF6-7288-4C83-891D-410A40593042}" type="presOf" srcId="{F35AF81E-1FCC-47F8-BD9F-D26BD8C3E39C}" destId="{5C2074B3-0C27-49ED-AAF4-B42F853D11DA}" srcOrd="0" destOrd="0" presId="urn:microsoft.com/office/officeart/2009/3/layout/HorizontalOrganizationChart"/>
    <dgm:cxn modelId="{68EB8CE8-F193-4ACA-A429-7CBF56028D6D}" type="presOf" srcId="{3C8F194A-A40B-4A1A-9E52-E3DA98EB76E7}" destId="{6D593334-7668-440B-B4B9-3974D8FE731E}" srcOrd="1" destOrd="0" presId="urn:microsoft.com/office/officeart/2009/3/layout/HorizontalOrganizationChart"/>
    <dgm:cxn modelId="{0F2E1F95-47B6-45E3-9381-6E2FE6CDE70B}" type="presOf" srcId="{D71C0B9C-DC39-4B8C-BDA8-0F08C3DE6547}" destId="{A06FF12C-8A79-4430-95A0-E0E1D3A712DA}" srcOrd="1" destOrd="0" presId="urn:microsoft.com/office/officeart/2009/3/layout/HorizontalOrganizationChart"/>
    <dgm:cxn modelId="{1F41F196-9CD3-4D5E-89CE-93E69FCADD07}" type="presOf" srcId="{192E1783-D7B9-4749-81F0-045C310D1023}" destId="{FE474C38-C010-491A-B7FF-D5751526F325}" srcOrd="0" destOrd="0" presId="urn:microsoft.com/office/officeart/2009/3/layout/HorizontalOrganizationChart"/>
    <dgm:cxn modelId="{BC876B57-7FAC-4F58-8509-797B1D560373}" type="presOf" srcId="{D71C0B9C-DC39-4B8C-BDA8-0F08C3DE6547}" destId="{9DB69697-3668-46D1-AD4D-62DEACF7A26A}" srcOrd="0" destOrd="0" presId="urn:microsoft.com/office/officeart/2009/3/layout/HorizontalOrganizationChart"/>
    <dgm:cxn modelId="{CF87D139-C57B-4DEF-8916-BD126F0FF24D}" type="presOf" srcId="{73469367-15A9-49CF-B58B-364DAC8AD959}" destId="{1AA3A36B-C3A5-4106-AF52-F4FB2FFD0E32}" srcOrd="0" destOrd="0" presId="urn:microsoft.com/office/officeart/2009/3/layout/HorizontalOrganizationChart"/>
    <dgm:cxn modelId="{B77F4995-2448-4C60-A5A9-71CE83A11A7C}" type="presOf" srcId="{1C356124-F84F-479D-BD74-1584BAB14576}" destId="{061611AC-E548-49CE-A61B-2D8D36E6C7AA}" srcOrd="1" destOrd="0" presId="urn:microsoft.com/office/officeart/2009/3/layout/HorizontalOrganizationChart"/>
    <dgm:cxn modelId="{5E19AF33-1063-488A-84EA-65D53BF3C04B}" type="presOf" srcId="{34F2A3A1-EC3C-4DDB-AB14-65CBD88BB1C0}" destId="{BA67E6E0-3CB6-4AA8-A901-0E5D0D8AD015}" srcOrd="1" destOrd="0" presId="urn:microsoft.com/office/officeart/2009/3/layout/HorizontalOrganizationChart"/>
    <dgm:cxn modelId="{F8D3BE1A-BFC6-47BE-A10F-6F31D0F86AF1}" type="presParOf" srcId="{5C2074B3-0C27-49ED-AAF4-B42F853D11DA}" destId="{7EC865AA-7C3B-4EF2-B1B4-5F980301260F}" srcOrd="0" destOrd="0" presId="urn:microsoft.com/office/officeart/2009/3/layout/HorizontalOrganizationChart"/>
    <dgm:cxn modelId="{2F4A63FA-4227-413B-950E-F7E722DD2E97}" type="presParOf" srcId="{7EC865AA-7C3B-4EF2-B1B4-5F980301260F}" destId="{1B7AE244-D560-4883-B9BE-CD3001CDB8D7}" srcOrd="0" destOrd="0" presId="urn:microsoft.com/office/officeart/2009/3/layout/HorizontalOrganizationChart"/>
    <dgm:cxn modelId="{407E0612-822A-44AC-B0AE-71553AEBC735}" type="presParOf" srcId="{1B7AE244-D560-4883-B9BE-CD3001CDB8D7}" destId="{42A2D798-2A02-4212-A38F-12216277761F}" srcOrd="0" destOrd="0" presId="urn:microsoft.com/office/officeart/2009/3/layout/HorizontalOrganizationChart"/>
    <dgm:cxn modelId="{6F4F9065-8CCD-4C43-9910-6A67E5B6B093}" type="presParOf" srcId="{1B7AE244-D560-4883-B9BE-CD3001CDB8D7}" destId="{061611AC-E548-49CE-A61B-2D8D36E6C7AA}" srcOrd="1" destOrd="0" presId="urn:microsoft.com/office/officeart/2009/3/layout/HorizontalOrganizationChart"/>
    <dgm:cxn modelId="{3FDA5465-B355-4265-8CCD-BF09F1EBA3F5}" type="presParOf" srcId="{7EC865AA-7C3B-4EF2-B1B4-5F980301260F}" destId="{BA773296-CED8-4AC9-B35D-4036F4449AB9}" srcOrd="1" destOrd="0" presId="urn:microsoft.com/office/officeart/2009/3/layout/HorizontalOrganizationChart"/>
    <dgm:cxn modelId="{1763D1F4-5DF4-40A2-BE79-474928E081CA}" type="presParOf" srcId="{BA773296-CED8-4AC9-B35D-4036F4449AB9}" destId="{70C39C55-7B40-45BC-9F22-DBDC3B360C49}" srcOrd="0" destOrd="0" presId="urn:microsoft.com/office/officeart/2009/3/layout/HorizontalOrganizationChart"/>
    <dgm:cxn modelId="{67F13923-EC7B-4FCE-B602-AA846BB74AC9}" type="presParOf" srcId="{BA773296-CED8-4AC9-B35D-4036F4449AB9}" destId="{487F62B0-4D13-4FEF-8B5A-B7308A7F1C00}" srcOrd="1" destOrd="0" presId="urn:microsoft.com/office/officeart/2009/3/layout/HorizontalOrganizationChart"/>
    <dgm:cxn modelId="{1ADF697D-8CA5-4668-A1F2-8AD1AB5CBBFE}" type="presParOf" srcId="{487F62B0-4D13-4FEF-8B5A-B7308A7F1C00}" destId="{BD5F7C82-2D0F-46A4-9718-636B05B60BFE}" srcOrd="0" destOrd="0" presId="urn:microsoft.com/office/officeart/2009/3/layout/HorizontalOrganizationChart"/>
    <dgm:cxn modelId="{3B993501-F4F4-494B-9CE0-CF6CD328EA2A}" type="presParOf" srcId="{BD5F7C82-2D0F-46A4-9718-636B05B60BFE}" destId="{37001B89-91E1-480E-8BEF-45216D287DAD}" srcOrd="0" destOrd="0" presId="urn:microsoft.com/office/officeart/2009/3/layout/HorizontalOrganizationChart"/>
    <dgm:cxn modelId="{3E2F7C7C-B3C3-41D0-9E23-23016686A86C}" type="presParOf" srcId="{BD5F7C82-2D0F-46A4-9718-636B05B60BFE}" destId="{BA67E6E0-3CB6-4AA8-A901-0E5D0D8AD015}" srcOrd="1" destOrd="0" presId="urn:microsoft.com/office/officeart/2009/3/layout/HorizontalOrganizationChart"/>
    <dgm:cxn modelId="{D0DFA1FA-FDCC-4D9D-A76D-D52743D85180}" type="presParOf" srcId="{487F62B0-4D13-4FEF-8B5A-B7308A7F1C00}" destId="{D256C796-ADE7-4077-B738-EC9E1CD6A2FB}" srcOrd="1" destOrd="0" presId="urn:microsoft.com/office/officeart/2009/3/layout/HorizontalOrganizationChart"/>
    <dgm:cxn modelId="{306E51C0-90E3-416A-86AC-5312894F4CA6}" type="presParOf" srcId="{487F62B0-4D13-4FEF-8B5A-B7308A7F1C00}" destId="{3A8C856F-8777-4A8A-A6CB-9944D4A9B266}" srcOrd="2" destOrd="0" presId="urn:microsoft.com/office/officeart/2009/3/layout/HorizontalOrganizationChart"/>
    <dgm:cxn modelId="{7A7FE2DE-011B-49DB-8DC3-CFD5D385A361}" type="presParOf" srcId="{BA773296-CED8-4AC9-B35D-4036F4449AB9}" destId="{1AA3A36B-C3A5-4106-AF52-F4FB2FFD0E32}" srcOrd="2" destOrd="0" presId="urn:microsoft.com/office/officeart/2009/3/layout/HorizontalOrganizationChart"/>
    <dgm:cxn modelId="{857C6891-7EB1-463C-B176-6CA01231FE21}" type="presParOf" srcId="{BA773296-CED8-4AC9-B35D-4036F4449AB9}" destId="{D46664C8-7A24-4E91-8AD7-5513AAA6201B}" srcOrd="3" destOrd="0" presId="urn:microsoft.com/office/officeart/2009/3/layout/HorizontalOrganizationChart"/>
    <dgm:cxn modelId="{9D537272-6CED-4BDF-BDC8-055433D189FA}" type="presParOf" srcId="{D46664C8-7A24-4E91-8AD7-5513AAA6201B}" destId="{B4C33FA8-2F6D-4066-B77D-52E3EDDE9862}" srcOrd="0" destOrd="0" presId="urn:microsoft.com/office/officeart/2009/3/layout/HorizontalOrganizationChart"/>
    <dgm:cxn modelId="{B9D98F40-75B1-4F13-8F7B-1873B530C8EB}" type="presParOf" srcId="{B4C33FA8-2F6D-4066-B77D-52E3EDDE9862}" destId="{9DB69697-3668-46D1-AD4D-62DEACF7A26A}" srcOrd="0" destOrd="0" presId="urn:microsoft.com/office/officeart/2009/3/layout/HorizontalOrganizationChart"/>
    <dgm:cxn modelId="{9111588E-2236-48D1-95EC-5A2E95BB759D}" type="presParOf" srcId="{B4C33FA8-2F6D-4066-B77D-52E3EDDE9862}" destId="{A06FF12C-8A79-4430-95A0-E0E1D3A712DA}" srcOrd="1" destOrd="0" presId="urn:microsoft.com/office/officeart/2009/3/layout/HorizontalOrganizationChart"/>
    <dgm:cxn modelId="{BBF35E3A-4B51-4DDE-B8E7-866AAB6B9C3F}" type="presParOf" srcId="{D46664C8-7A24-4E91-8AD7-5513AAA6201B}" destId="{ACD75CE9-B148-47B0-B643-49823E56CAB6}" srcOrd="1" destOrd="0" presId="urn:microsoft.com/office/officeart/2009/3/layout/HorizontalOrganizationChart"/>
    <dgm:cxn modelId="{6380690F-D548-4660-965D-0334D6BEE3F6}" type="presParOf" srcId="{D46664C8-7A24-4E91-8AD7-5513AAA6201B}" destId="{2821A552-B429-49D4-9339-63D2710521BA}" srcOrd="2" destOrd="0" presId="urn:microsoft.com/office/officeart/2009/3/layout/HorizontalOrganizationChart"/>
    <dgm:cxn modelId="{C7A027E8-226A-4C79-8962-ED68F6EF28A4}" type="presParOf" srcId="{BA773296-CED8-4AC9-B35D-4036F4449AB9}" destId="{FE474C38-C010-491A-B7FF-D5751526F325}" srcOrd="4" destOrd="0" presId="urn:microsoft.com/office/officeart/2009/3/layout/HorizontalOrganizationChart"/>
    <dgm:cxn modelId="{CB60F1C6-21A8-432E-8CDB-78AEF4363203}" type="presParOf" srcId="{BA773296-CED8-4AC9-B35D-4036F4449AB9}" destId="{7FE831BC-4FBB-4BA4-9333-A07E6231D667}" srcOrd="5" destOrd="0" presId="urn:microsoft.com/office/officeart/2009/3/layout/HorizontalOrganizationChart"/>
    <dgm:cxn modelId="{44F29E3B-5CEE-44FA-B355-FB23849AE755}" type="presParOf" srcId="{7FE831BC-4FBB-4BA4-9333-A07E6231D667}" destId="{B39ED43C-15E5-4759-BE70-8382379BC5EB}" srcOrd="0" destOrd="0" presId="urn:microsoft.com/office/officeart/2009/3/layout/HorizontalOrganizationChart"/>
    <dgm:cxn modelId="{E25A1DFB-1E15-4FFB-96E8-84ABA960E575}" type="presParOf" srcId="{B39ED43C-15E5-4759-BE70-8382379BC5EB}" destId="{DCF1426F-8DCD-4CD0-8AD2-D206D0082332}" srcOrd="0" destOrd="0" presId="urn:microsoft.com/office/officeart/2009/3/layout/HorizontalOrganizationChart"/>
    <dgm:cxn modelId="{BF60C84B-8B2E-48C3-9C02-E9A3B4922F5F}" type="presParOf" srcId="{B39ED43C-15E5-4759-BE70-8382379BC5EB}" destId="{6D593334-7668-440B-B4B9-3974D8FE731E}" srcOrd="1" destOrd="0" presId="urn:microsoft.com/office/officeart/2009/3/layout/HorizontalOrganizationChart"/>
    <dgm:cxn modelId="{07F8FF00-0359-4D83-8CF8-EDC99C383C64}" type="presParOf" srcId="{7FE831BC-4FBB-4BA4-9333-A07E6231D667}" destId="{15C74C3E-6745-46C2-B35E-457AAE3E2E35}" srcOrd="1" destOrd="0" presId="urn:microsoft.com/office/officeart/2009/3/layout/HorizontalOrganizationChart"/>
    <dgm:cxn modelId="{4194101A-9BD6-4988-A1BC-C78BC3DB428F}" type="presParOf" srcId="{7FE831BC-4FBB-4BA4-9333-A07E6231D667}" destId="{9AD715A6-24ED-4FC5-B2ED-C8F42B1073E0}" srcOrd="2" destOrd="0" presId="urn:microsoft.com/office/officeart/2009/3/layout/HorizontalOrganizationChart"/>
    <dgm:cxn modelId="{42F2B218-8F15-4EF6-895E-99F856FA3342}" type="presParOf" srcId="{7EC865AA-7C3B-4EF2-B1B4-5F980301260F}" destId="{060D64A7-2807-4E82-8A69-C00438373A03}"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C371B8-4C62-415F-89C9-6476B88FA5A4}" type="doc">
      <dgm:prSet loTypeId="urn:microsoft.com/office/officeart/2009/layout/ReverseList" loCatId="relationship" qsTypeId="urn:microsoft.com/office/officeart/2005/8/quickstyle/3d1" qsCatId="3D" csTypeId="urn:microsoft.com/office/officeart/2005/8/colors/colorful2" csCatId="colorful" phldr="1"/>
      <dgm:spPr/>
      <dgm:t>
        <a:bodyPr/>
        <a:lstStyle/>
        <a:p>
          <a:endParaRPr lang="es-PE"/>
        </a:p>
      </dgm:t>
    </dgm:pt>
    <dgm:pt modelId="{51C38183-E4F3-49C9-A065-A6502BE8392F}">
      <dgm:prSet phldrT="[Texto]" custT="1"/>
      <dgm:spPr/>
      <dgm:t>
        <a:bodyPr/>
        <a:lstStyle/>
        <a:p>
          <a:pPr algn="ctr"/>
          <a:endParaRPr lang="es-PE" sz="1800" b="1" u="none" dirty="0" smtClean="0"/>
        </a:p>
        <a:p>
          <a:pPr algn="ctr"/>
          <a:endParaRPr lang="es-PE" sz="1800" b="1" u="none" dirty="0" smtClean="0"/>
        </a:p>
        <a:p>
          <a:pPr algn="ctr"/>
          <a:r>
            <a:rPr lang="es-PE" sz="1800" b="1" u="none" dirty="0" smtClean="0"/>
            <a:t>CARACTERÍSTICAS </a:t>
          </a:r>
        </a:p>
        <a:p>
          <a:pPr algn="ctr"/>
          <a:r>
            <a:rPr lang="es-PE" sz="1800" b="1" u="none" dirty="0" smtClean="0"/>
            <a:t>POR </a:t>
          </a:r>
        </a:p>
        <a:p>
          <a:pPr algn="ctr"/>
          <a:r>
            <a:rPr lang="es-PE" sz="1800" b="1" u="none" dirty="0" smtClean="0"/>
            <a:t>PROYECTO</a:t>
          </a:r>
          <a:endParaRPr lang="es-PE" sz="1800" b="1" u="none" dirty="0"/>
        </a:p>
      </dgm:t>
    </dgm:pt>
    <dgm:pt modelId="{81E5DC77-DE84-4948-9D71-1593700467E2}" type="parTrans" cxnId="{D27C41A4-DCFE-423C-84C5-66AF0599C604}">
      <dgm:prSet/>
      <dgm:spPr/>
      <dgm:t>
        <a:bodyPr/>
        <a:lstStyle/>
        <a:p>
          <a:endParaRPr lang="es-PE"/>
        </a:p>
      </dgm:t>
    </dgm:pt>
    <dgm:pt modelId="{1FED2130-01AD-4D24-AB47-C40101590F43}" type="sibTrans" cxnId="{D27C41A4-DCFE-423C-84C5-66AF0599C604}">
      <dgm:prSet/>
      <dgm:spPr/>
      <dgm:t>
        <a:bodyPr/>
        <a:lstStyle/>
        <a:p>
          <a:endParaRPr lang="es-PE"/>
        </a:p>
      </dgm:t>
    </dgm:pt>
    <dgm:pt modelId="{6924DFDD-9D84-49E0-AFCF-868E8FFDC446}">
      <dgm:prSet phldrT="[Texto]"/>
      <dgm:spPr/>
      <dgm:t>
        <a:bodyPr/>
        <a:lstStyle/>
        <a:p>
          <a:r>
            <a:rPr lang="es-PE" dirty="0" smtClean="0"/>
            <a:t>Agrupación en función de salidas o resultados en cuanto a uno o más proyecto. </a:t>
          </a:r>
        </a:p>
        <a:p>
          <a:r>
            <a:rPr lang="es-PE" dirty="0" smtClean="0"/>
            <a:t>Requiere estructura organizacional flexible y adaptable a las circunstancias del proyecto.</a:t>
          </a:r>
          <a:endParaRPr lang="es-PE" dirty="0"/>
        </a:p>
      </dgm:t>
    </dgm:pt>
    <dgm:pt modelId="{BDDEA773-5FF2-4B63-AA12-F5FE33954081}" type="parTrans" cxnId="{4D39DABF-83B1-4B2C-9E9B-F6EE54E36636}">
      <dgm:prSet/>
      <dgm:spPr/>
      <dgm:t>
        <a:bodyPr/>
        <a:lstStyle/>
        <a:p>
          <a:endParaRPr lang="es-PE"/>
        </a:p>
      </dgm:t>
    </dgm:pt>
    <dgm:pt modelId="{558499C4-CE69-4AFB-9E60-D5C7A7BA8F38}" type="sibTrans" cxnId="{4D39DABF-83B1-4B2C-9E9B-F6EE54E36636}">
      <dgm:prSet/>
      <dgm:spPr/>
      <dgm:t>
        <a:bodyPr/>
        <a:lstStyle/>
        <a:p>
          <a:endParaRPr lang="es-PE"/>
        </a:p>
      </dgm:t>
    </dgm:pt>
    <dgm:pt modelId="{A10A80EA-3E95-4957-B6CE-224DA2735391}" type="pres">
      <dgm:prSet presAssocID="{CEC371B8-4C62-415F-89C9-6476B88FA5A4}" presName="Name0" presStyleCnt="0">
        <dgm:presLayoutVars>
          <dgm:chMax val="2"/>
          <dgm:chPref val="2"/>
          <dgm:animLvl val="lvl"/>
        </dgm:presLayoutVars>
      </dgm:prSet>
      <dgm:spPr/>
      <dgm:t>
        <a:bodyPr/>
        <a:lstStyle/>
        <a:p>
          <a:endParaRPr lang="es-PE"/>
        </a:p>
      </dgm:t>
    </dgm:pt>
    <dgm:pt modelId="{4F75CA78-45A5-4215-A3C0-8AEA3260E518}" type="pres">
      <dgm:prSet presAssocID="{CEC371B8-4C62-415F-89C9-6476B88FA5A4}" presName="LeftText" presStyleLbl="revTx" presStyleIdx="0" presStyleCnt="0">
        <dgm:presLayoutVars>
          <dgm:bulletEnabled val="1"/>
        </dgm:presLayoutVars>
      </dgm:prSet>
      <dgm:spPr/>
      <dgm:t>
        <a:bodyPr/>
        <a:lstStyle/>
        <a:p>
          <a:endParaRPr lang="es-PE"/>
        </a:p>
      </dgm:t>
    </dgm:pt>
    <dgm:pt modelId="{BCCA4B43-9387-405A-9BD0-7C0572C4060F}" type="pres">
      <dgm:prSet presAssocID="{CEC371B8-4C62-415F-89C9-6476B88FA5A4}" presName="LeftNode" presStyleLbl="bgImgPlace1" presStyleIdx="0" presStyleCnt="2" custScaleX="116771" custScaleY="54566" custLinFactNeighborX="-50811" custLinFactNeighborY="127">
        <dgm:presLayoutVars>
          <dgm:chMax val="2"/>
          <dgm:chPref val="2"/>
        </dgm:presLayoutVars>
      </dgm:prSet>
      <dgm:spPr/>
      <dgm:t>
        <a:bodyPr/>
        <a:lstStyle/>
        <a:p>
          <a:endParaRPr lang="es-PE"/>
        </a:p>
      </dgm:t>
    </dgm:pt>
    <dgm:pt modelId="{B7A298FF-2054-41BF-B85B-3FF23C7C9C2A}" type="pres">
      <dgm:prSet presAssocID="{CEC371B8-4C62-415F-89C9-6476B88FA5A4}" presName="RightText" presStyleLbl="revTx" presStyleIdx="0" presStyleCnt="0">
        <dgm:presLayoutVars>
          <dgm:bulletEnabled val="1"/>
        </dgm:presLayoutVars>
      </dgm:prSet>
      <dgm:spPr/>
      <dgm:t>
        <a:bodyPr/>
        <a:lstStyle/>
        <a:p>
          <a:endParaRPr lang="es-PE"/>
        </a:p>
      </dgm:t>
    </dgm:pt>
    <dgm:pt modelId="{6F18CC1A-ABE4-4A07-B623-41757FB5DE28}" type="pres">
      <dgm:prSet presAssocID="{CEC371B8-4C62-415F-89C9-6476B88FA5A4}" presName="RightNode" presStyleLbl="bgImgPlace1" presStyleIdx="1" presStyleCnt="2" custScaleX="260490" custScaleY="106342" custLinFactNeighborX="28054" custLinFactNeighborY="1152">
        <dgm:presLayoutVars>
          <dgm:chMax val="0"/>
          <dgm:chPref val="0"/>
        </dgm:presLayoutVars>
      </dgm:prSet>
      <dgm:spPr/>
      <dgm:t>
        <a:bodyPr/>
        <a:lstStyle/>
        <a:p>
          <a:endParaRPr lang="es-PE"/>
        </a:p>
      </dgm:t>
    </dgm:pt>
    <dgm:pt modelId="{AA741AED-2FAF-4A2C-B79B-38FD0ADD67DF}" type="pres">
      <dgm:prSet presAssocID="{CEC371B8-4C62-415F-89C9-6476B88FA5A4}" presName="TopArrow" presStyleLbl="node1" presStyleIdx="0" presStyleCnt="2"/>
      <dgm:spPr/>
    </dgm:pt>
    <dgm:pt modelId="{0EA51AD4-DB5F-47F7-AD3B-A36A70086A95}" type="pres">
      <dgm:prSet presAssocID="{CEC371B8-4C62-415F-89C9-6476B88FA5A4}" presName="BottomArrow" presStyleLbl="node1" presStyleIdx="1" presStyleCnt="2"/>
      <dgm:spPr/>
    </dgm:pt>
  </dgm:ptLst>
  <dgm:cxnLst>
    <dgm:cxn modelId="{26EE15D6-00C1-45A2-B670-6EADE81E262D}" type="presOf" srcId="{6924DFDD-9D84-49E0-AFCF-868E8FFDC446}" destId="{B7A298FF-2054-41BF-B85B-3FF23C7C9C2A}" srcOrd="0" destOrd="0" presId="urn:microsoft.com/office/officeart/2009/layout/ReverseList"/>
    <dgm:cxn modelId="{D27C41A4-DCFE-423C-84C5-66AF0599C604}" srcId="{CEC371B8-4C62-415F-89C9-6476B88FA5A4}" destId="{51C38183-E4F3-49C9-A065-A6502BE8392F}" srcOrd="0" destOrd="0" parTransId="{81E5DC77-DE84-4948-9D71-1593700467E2}" sibTransId="{1FED2130-01AD-4D24-AB47-C40101590F43}"/>
    <dgm:cxn modelId="{4D39DABF-83B1-4B2C-9E9B-F6EE54E36636}" srcId="{CEC371B8-4C62-415F-89C9-6476B88FA5A4}" destId="{6924DFDD-9D84-49E0-AFCF-868E8FFDC446}" srcOrd="1" destOrd="0" parTransId="{BDDEA773-5FF2-4B63-AA12-F5FE33954081}" sibTransId="{558499C4-CE69-4AFB-9E60-D5C7A7BA8F38}"/>
    <dgm:cxn modelId="{36F6F459-EF53-4F04-ABEB-91A0FC20DA5F}" type="presOf" srcId="{51C38183-E4F3-49C9-A065-A6502BE8392F}" destId="{4F75CA78-45A5-4215-A3C0-8AEA3260E518}" srcOrd="0" destOrd="0" presId="urn:microsoft.com/office/officeart/2009/layout/ReverseList"/>
    <dgm:cxn modelId="{E6465BB3-ABC6-42CD-9EC0-3FB3B8C17D62}" type="presOf" srcId="{51C38183-E4F3-49C9-A065-A6502BE8392F}" destId="{BCCA4B43-9387-405A-9BD0-7C0572C4060F}" srcOrd="1" destOrd="0" presId="urn:microsoft.com/office/officeart/2009/layout/ReverseList"/>
    <dgm:cxn modelId="{F166ACAF-BFAF-4C7D-B021-39C2B6AF8344}" type="presOf" srcId="{6924DFDD-9D84-49E0-AFCF-868E8FFDC446}" destId="{6F18CC1A-ABE4-4A07-B623-41757FB5DE28}" srcOrd="1" destOrd="0" presId="urn:microsoft.com/office/officeart/2009/layout/ReverseList"/>
    <dgm:cxn modelId="{5450D28D-F168-4FEF-A3A9-DD5ECC0568EB}" type="presOf" srcId="{CEC371B8-4C62-415F-89C9-6476B88FA5A4}" destId="{A10A80EA-3E95-4957-B6CE-224DA2735391}" srcOrd="0" destOrd="0" presId="urn:microsoft.com/office/officeart/2009/layout/ReverseList"/>
    <dgm:cxn modelId="{EDF42AB1-51C6-46D3-B635-0C197FBA3FFA}" type="presParOf" srcId="{A10A80EA-3E95-4957-B6CE-224DA2735391}" destId="{4F75CA78-45A5-4215-A3C0-8AEA3260E518}" srcOrd="0" destOrd="0" presId="urn:microsoft.com/office/officeart/2009/layout/ReverseList"/>
    <dgm:cxn modelId="{F28E8F9D-3447-49BE-9CC8-B2BF0DE91345}" type="presParOf" srcId="{A10A80EA-3E95-4957-B6CE-224DA2735391}" destId="{BCCA4B43-9387-405A-9BD0-7C0572C4060F}" srcOrd="1" destOrd="0" presId="urn:microsoft.com/office/officeart/2009/layout/ReverseList"/>
    <dgm:cxn modelId="{5087FE3C-908C-46E0-B8DB-76F51CC6F785}" type="presParOf" srcId="{A10A80EA-3E95-4957-B6CE-224DA2735391}" destId="{B7A298FF-2054-41BF-B85B-3FF23C7C9C2A}" srcOrd="2" destOrd="0" presId="urn:microsoft.com/office/officeart/2009/layout/ReverseList"/>
    <dgm:cxn modelId="{D021AD08-F726-4A60-92C0-06DD0257E78D}" type="presParOf" srcId="{A10A80EA-3E95-4957-B6CE-224DA2735391}" destId="{6F18CC1A-ABE4-4A07-B623-41757FB5DE28}" srcOrd="3" destOrd="0" presId="urn:microsoft.com/office/officeart/2009/layout/ReverseList"/>
    <dgm:cxn modelId="{26FBA6AE-2DCB-4CF1-B9CD-0228F184F175}" type="presParOf" srcId="{A10A80EA-3E95-4957-B6CE-224DA2735391}" destId="{AA741AED-2FAF-4A2C-B79B-38FD0ADD67DF}" srcOrd="4" destOrd="0" presId="urn:microsoft.com/office/officeart/2009/layout/ReverseList"/>
    <dgm:cxn modelId="{7B32F247-4C13-43BE-A415-6832BC1D04A5}" type="presParOf" srcId="{A10A80EA-3E95-4957-B6CE-224DA2735391}" destId="{0EA51AD4-DB5F-47F7-AD3B-A36A70086A95}"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0024F8-6FB1-4CD5-986D-42196B94BDD7}" type="doc">
      <dgm:prSet loTypeId="urn:microsoft.com/office/officeart/2005/8/layout/hierarchy3" loCatId="hierarchy" qsTypeId="urn:microsoft.com/office/officeart/2005/8/quickstyle/simple4" qsCatId="simple" csTypeId="urn:microsoft.com/office/officeart/2005/8/colors/accent2_2" csCatId="accent2" phldr="1"/>
      <dgm:spPr/>
      <dgm:t>
        <a:bodyPr/>
        <a:lstStyle/>
        <a:p>
          <a:endParaRPr lang="es-PE"/>
        </a:p>
      </dgm:t>
    </dgm:pt>
    <dgm:pt modelId="{B1EB2C9C-5418-4BAE-8C27-3E6A6E868C61}">
      <dgm:prSet phldrT="[Texto]" custT="1"/>
      <dgm:spPr/>
      <dgm:t>
        <a:bodyPr/>
        <a:lstStyle/>
        <a:p>
          <a:r>
            <a:rPr lang="es-PE" sz="2000" b="1" dirty="0" smtClean="0"/>
            <a:t>VENTAJAS</a:t>
          </a:r>
          <a:endParaRPr lang="es-PE" sz="2000" b="1" dirty="0"/>
        </a:p>
      </dgm:t>
    </dgm:pt>
    <dgm:pt modelId="{8845F186-1361-448B-AE50-72E6305BED14}" type="parTrans" cxnId="{E38E6ECC-7E0B-4CB0-A61D-E3D753374C56}">
      <dgm:prSet/>
      <dgm:spPr/>
      <dgm:t>
        <a:bodyPr/>
        <a:lstStyle/>
        <a:p>
          <a:endParaRPr lang="es-PE"/>
        </a:p>
      </dgm:t>
    </dgm:pt>
    <dgm:pt modelId="{10DA24E3-24DA-465F-BF4E-C14324D8C938}" type="sibTrans" cxnId="{E38E6ECC-7E0B-4CB0-A61D-E3D753374C56}">
      <dgm:prSet/>
      <dgm:spPr/>
      <dgm:t>
        <a:bodyPr/>
        <a:lstStyle/>
        <a:p>
          <a:endParaRPr lang="es-PE"/>
        </a:p>
      </dgm:t>
    </dgm:pt>
    <dgm:pt modelId="{73B42E19-1479-4499-AA77-77C9304B7400}">
      <dgm:prSet phldrT="[Texto]" custT="1"/>
      <dgm:spPr>
        <a:solidFill>
          <a:schemeClr val="accent2">
            <a:lumMod val="40000"/>
            <a:lumOff val="60000"/>
            <a:alpha val="90000"/>
          </a:schemeClr>
        </a:solidFill>
      </dgm:spPr>
      <dgm:t>
        <a:bodyPr/>
        <a:lstStyle/>
        <a:p>
          <a:pPr algn="just"/>
          <a:r>
            <a:rPr lang="es-PE" sz="2000" dirty="0" smtClean="0">
              <a:solidFill>
                <a:schemeClr val="accent4">
                  <a:lumMod val="75000"/>
                </a:schemeClr>
              </a:solidFill>
            </a:rPr>
            <a:t>*Si la gran concentración de diferentes recursos en una actividad compleja que exige puntos definitivos de inicio y termino ,con fechas y plazos determinados.</a:t>
          </a:r>
        </a:p>
        <a:p>
          <a:pPr algn="just"/>
          <a:endParaRPr lang="es-PE" sz="2000" dirty="0" smtClean="0">
            <a:solidFill>
              <a:schemeClr val="accent4">
                <a:lumMod val="75000"/>
              </a:schemeClr>
            </a:solidFill>
          </a:endParaRPr>
        </a:p>
        <a:p>
          <a:pPr algn="just"/>
          <a:r>
            <a:rPr lang="es-PE" sz="2000" dirty="0" smtClean="0">
              <a:solidFill>
                <a:schemeClr val="accent4">
                  <a:lumMod val="75000"/>
                </a:schemeClr>
              </a:solidFill>
            </a:rPr>
            <a:t>*Cada proyecto tiene su ciclo de vida especifico.</a:t>
          </a:r>
        </a:p>
        <a:p>
          <a:pPr algn="just"/>
          <a:endParaRPr lang="es-PE" sz="2000" dirty="0" smtClean="0">
            <a:solidFill>
              <a:schemeClr val="accent4">
                <a:lumMod val="75000"/>
              </a:schemeClr>
            </a:solidFill>
          </a:endParaRPr>
        </a:p>
        <a:p>
          <a:pPr algn="just"/>
          <a:r>
            <a:rPr lang="es-PE" sz="2000" dirty="0" smtClean="0">
              <a:solidFill>
                <a:schemeClr val="accent4">
                  <a:lumMod val="75000"/>
                </a:schemeClr>
              </a:solidFill>
            </a:rPr>
            <a:t>*Esta orientada a los resultados de la organización.</a:t>
          </a:r>
        </a:p>
        <a:p>
          <a:pPr algn="just"/>
          <a:endParaRPr lang="es-PE" sz="2000" dirty="0" smtClean="0">
            <a:solidFill>
              <a:schemeClr val="accent4">
                <a:lumMod val="75000"/>
              </a:schemeClr>
            </a:solidFill>
          </a:endParaRPr>
        </a:p>
        <a:p>
          <a:pPr algn="just"/>
          <a:endParaRPr lang="es-PE" sz="2000" dirty="0">
            <a:solidFill>
              <a:schemeClr val="accent4">
                <a:lumMod val="75000"/>
              </a:schemeClr>
            </a:solidFill>
          </a:endParaRPr>
        </a:p>
      </dgm:t>
    </dgm:pt>
    <dgm:pt modelId="{CD29B369-1DEA-477A-B96B-06A00740979D}" type="parTrans" cxnId="{8D7664F6-DB10-4FEC-822F-98793FE00621}">
      <dgm:prSet/>
      <dgm:spPr/>
      <dgm:t>
        <a:bodyPr/>
        <a:lstStyle/>
        <a:p>
          <a:endParaRPr lang="es-PE"/>
        </a:p>
      </dgm:t>
    </dgm:pt>
    <dgm:pt modelId="{125CD9E6-7F47-4504-A89D-ADAEDD02E73F}" type="sibTrans" cxnId="{8D7664F6-DB10-4FEC-822F-98793FE00621}">
      <dgm:prSet/>
      <dgm:spPr/>
      <dgm:t>
        <a:bodyPr/>
        <a:lstStyle/>
        <a:p>
          <a:endParaRPr lang="es-PE"/>
        </a:p>
      </dgm:t>
    </dgm:pt>
    <dgm:pt modelId="{1B66C0F6-C2A4-4E13-8265-FEF6316BBBB7}">
      <dgm:prSet phldrT="[Texto]" custT="1"/>
      <dgm:spPr/>
      <dgm:t>
        <a:bodyPr/>
        <a:lstStyle/>
        <a:p>
          <a:r>
            <a:rPr lang="es-PE" sz="2000" b="1" dirty="0" smtClean="0"/>
            <a:t>DESVENTAJAS</a:t>
          </a:r>
          <a:endParaRPr lang="es-PE" sz="2000" b="1" dirty="0"/>
        </a:p>
      </dgm:t>
    </dgm:pt>
    <dgm:pt modelId="{B33D7729-7036-4CEA-8E65-B1574A53CF4D}" type="parTrans" cxnId="{08A44DC4-0A99-49AD-A017-90242AC04345}">
      <dgm:prSet/>
      <dgm:spPr/>
      <dgm:t>
        <a:bodyPr/>
        <a:lstStyle/>
        <a:p>
          <a:endParaRPr lang="es-PE"/>
        </a:p>
      </dgm:t>
    </dgm:pt>
    <dgm:pt modelId="{D71CF9AD-B778-40DC-9409-1F8D69745D95}" type="sibTrans" cxnId="{08A44DC4-0A99-49AD-A017-90242AC04345}">
      <dgm:prSet/>
      <dgm:spPr/>
      <dgm:t>
        <a:bodyPr/>
        <a:lstStyle/>
        <a:p>
          <a:endParaRPr lang="es-PE"/>
        </a:p>
      </dgm:t>
    </dgm:pt>
    <dgm:pt modelId="{1E9E0E91-7AC7-42D1-80E8-5552F4B736D4}">
      <dgm:prSet phldrT="[Texto]" custT="1"/>
      <dgm:spPr>
        <a:solidFill>
          <a:schemeClr val="accent2">
            <a:lumMod val="40000"/>
            <a:lumOff val="60000"/>
            <a:alpha val="90000"/>
          </a:schemeClr>
        </a:solidFill>
      </dgm:spPr>
      <dgm:t>
        <a:bodyPr/>
        <a:lstStyle/>
        <a:p>
          <a:pPr algn="just"/>
          <a:r>
            <a:rPr lang="es-PE" sz="2000" dirty="0" smtClean="0">
              <a:solidFill>
                <a:schemeClr val="accent4">
                  <a:lumMod val="75000"/>
                </a:schemeClr>
              </a:solidFill>
            </a:rPr>
            <a:t>*Cuando termina un proyecto ,la empresa puede verse obligada a despedir personal o a paralizar maquinas y equipos en caso de contar con otro proyecto a la vista.</a:t>
          </a:r>
        </a:p>
        <a:p>
          <a:pPr algn="just"/>
          <a:endParaRPr lang="es-PE" sz="2000" dirty="0" smtClean="0">
            <a:solidFill>
              <a:schemeClr val="accent4">
                <a:lumMod val="75000"/>
              </a:schemeClr>
            </a:solidFill>
          </a:endParaRPr>
        </a:p>
        <a:p>
          <a:pPr algn="just"/>
          <a:r>
            <a:rPr lang="es-PE" sz="2000" dirty="0" smtClean="0">
              <a:solidFill>
                <a:schemeClr val="accent4">
                  <a:lumMod val="75000"/>
                </a:schemeClr>
              </a:solidFill>
            </a:rPr>
            <a:t>*Discontinuidad y paralización.</a:t>
          </a:r>
        </a:p>
        <a:p>
          <a:pPr algn="just"/>
          <a:endParaRPr lang="es-PE" sz="2000" dirty="0" smtClean="0">
            <a:solidFill>
              <a:schemeClr val="accent4">
                <a:lumMod val="75000"/>
              </a:schemeClr>
            </a:solidFill>
          </a:endParaRPr>
        </a:p>
        <a:p>
          <a:pPr algn="just"/>
          <a:r>
            <a:rPr lang="es-PE" sz="2000" dirty="0" smtClean="0">
              <a:solidFill>
                <a:schemeClr val="accent4">
                  <a:lumMod val="75000"/>
                </a:schemeClr>
              </a:solidFill>
            </a:rPr>
            <a:t>*Imprevisible en cuantos a nuevos proyectos. Incertidumbre de los especialistas en cuanto a su propio futuro.</a:t>
          </a:r>
        </a:p>
        <a:p>
          <a:pPr algn="just"/>
          <a:endParaRPr lang="es-PE" sz="2000" dirty="0">
            <a:solidFill>
              <a:schemeClr val="accent4">
                <a:lumMod val="75000"/>
              </a:schemeClr>
            </a:solidFill>
          </a:endParaRPr>
        </a:p>
      </dgm:t>
    </dgm:pt>
    <dgm:pt modelId="{87FCF0A9-9509-49E0-AF95-943EC9836B77}" type="parTrans" cxnId="{05AC3A06-0503-411A-8CB5-3876E941BF2D}">
      <dgm:prSet/>
      <dgm:spPr/>
      <dgm:t>
        <a:bodyPr/>
        <a:lstStyle/>
        <a:p>
          <a:endParaRPr lang="es-PE"/>
        </a:p>
      </dgm:t>
    </dgm:pt>
    <dgm:pt modelId="{1F8709C7-6D0E-4D24-A8CE-193497C624BE}" type="sibTrans" cxnId="{05AC3A06-0503-411A-8CB5-3876E941BF2D}">
      <dgm:prSet/>
      <dgm:spPr/>
      <dgm:t>
        <a:bodyPr/>
        <a:lstStyle/>
        <a:p>
          <a:endParaRPr lang="es-PE"/>
        </a:p>
      </dgm:t>
    </dgm:pt>
    <dgm:pt modelId="{92356B54-3B68-4FD7-9020-90E7584BFFF0}" type="pres">
      <dgm:prSet presAssocID="{7A0024F8-6FB1-4CD5-986D-42196B94BDD7}" presName="diagram" presStyleCnt="0">
        <dgm:presLayoutVars>
          <dgm:chPref val="1"/>
          <dgm:dir/>
          <dgm:animOne val="branch"/>
          <dgm:animLvl val="lvl"/>
          <dgm:resizeHandles/>
        </dgm:presLayoutVars>
      </dgm:prSet>
      <dgm:spPr/>
      <dgm:t>
        <a:bodyPr/>
        <a:lstStyle/>
        <a:p>
          <a:endParaRPr lang="es-PE"/>
        </a:p>
      </dgm:t>
    </dgm:pt>
    <dgm:pt modelId="{FFE3A98E-AD29-45EB-8107-BEE9C254AD84}" type="pres">
      <dgm:prSet presAssocID="{B1EB2C9C-5418-4BAE-8C27-3E6A6E868C61}" presName="root" presStyleCnt="0"/>
      <dgm:spPr/>
    </dgm:pt>
    <dgm:pt modelId="{6D21B53A-8F46-4CA1-8AE8-B6D39157AD91}" type="pres">
      <dgm:prSet presAssocID="{B1EB2C9C-5418-4BAE-8C27-3E6A6E868C61}" presName="rootComposite" presStyleCnt="0"/>
      <dgm:spPr/>
    </dgm:pt>
    <dgm:pt modelId="{C27DCBCC-BB91-4B14-9403-44FBD42B80DB}" type="pres">
      <dgm:prSet presAssocID="{B1EB2C9C-5418-4BAE-8C27-3E6A6E868C61}" presName="rootText" presStyleLbl="node1" presStyleIdx="0" presStyleCnt="2" custScaleX="64972" custScaleY="16252" custLinFactNeighborX="2878" custLinFactNeighborY="3964"/>
      <dgm:spPr/>
      <dgm:t>
        <a:bodyPr/>
        <a:lstStyle/>
        <a:p>
          <a:endParaRPr lang="es-PE"/>
        </a:p>
      </dgm:t>
    </dgm:pt>
    <dgm:pt modelId="{32180883-ED5D-44AF-9A7F-CA65C158D789}" type="pres">
      <dgm:prSet presAssocID="{B1EB2C9C-5418-4BAE-8C27-3E6A6E868C61}" presName="rootConnector" presStyleLbl="node1" presStyleIdx="0" presStyleCnt="2"/>
      <dgm:spPr/>
      <dgm:t>
        <a:bodyPr/>
        <a:lstStyle/>
        <a:p>
          <a:endParaRPr lang="es-PE"/>
        </a:p>
      </dgm:t>
    </dgm:pt>
    <dgm:pt modelId="{9299F0F1-7790-47A5-9B5B-C4CCE7C388FB}" type="pres">
      <dgm:prSet presAssocID="{B1EB2C9C-5418-4BAE-8C27-3E6A6E868C61}" presName="childShape" presStyleCnt="0"/>
      <dgm:spPr/>
    </dgm:pt>
    <dgm:pt modelId="{1AA00A5E-ED12-4631-9649-3317ABE0772B}" type="pres">
      <dgm:prSet presAssocID="{CD29B369-1DEA-477A-B96B-06A00740979D}" presName="Name13" presStyleLbl="parChTrans1D2" presStyleIdx="0" presStyleCnt="2"/>
      <dgm:spPr/>
      <dgm:t>
        <a:bodyPr/>
        <a:lstStyle/>
        <a:p>
          <a:endParaRPr lang="es-PE"/>
        </a:p>
      </dgm:t>
    </dgm:pt>
    <dgm:pt modelId="{1FF0D998-D618-428F-B63F-4345DB6AADD3}" type="pres">
      <dgm:prSet presAssocID="{73B42E19-1479-4499-AA77-77C9304B7400}" presName="childText" presStyleLbl="bgAcc1" presStyleIdx="0" presStyleCnt="2" custScaleX="107194" custScaleY="219477" custLinFactNeighborX="-2431" custLinFactNeighborY="-6009">
        <dgm:presLayoutVars>
          <dgm:bulletEnabled val="1"/>
        </dgm:presLayoutVars>
      </dgm:prSet>
      <dgm:spPr/>
      <dgm:t>
        <a:bodyPr/>
        <a:lstStyle/>
        <a:p>
          <a:endParaRPr lang="es-PE"/>
        </a:p>
      </dgm:t>
    </dgm:pt>
    <dgm:pt modelId="{DA2A40F8-9D5A-47C9-A473-8F8051A3E0FA}" type="pres">
      <dgm:prSet presAssocID="{1B66C0F6-C2A4-4E13-8265-FEF6316BBBB7}" presName="root" presStyleCnt="0"/>
      <dgm:spPr/>
    </dgm:pt>
    <dgm:pt modelId="{7D369F61-9DE1-431F-A1AB-B8EF4BE21165}" type="pres">
      <dgm:prSet presAssocID="{1B66C0F6-C2A4-4E13-8265-FEF6316BBBB7}" presName="rootComposite" presStyleCnt="0"/>
      <dgm:spPr/>
    </dgm:pt>
    <dgm:pt modelId="{0D28E27B-20A2-4BBE-85EE-B21F94A669A1}" type="pres">
      <dgm:prSet presAssocID="{1B66C0F6-C2A4-4E13-8265-FEF6316BBBB7}" presName="rootText" presStyleLbl="node1" presStyleIdx="1" presStyleCnt="2" custScaleX="92690" custScaleY="19344" custLinFactNeighborX="353" custLinFactNeighborY="8565"/>
      <dgm:spPr/>
      <dgm:t>
        <a:bodyPr/>
        <a:lstStyle/>
        <a:p>
          <a:endParaRPr lang="es-PE"/>
        </a:p>
      </dgm:t>
    </dgm:pt>
    <dgm:pt modelId="{60540C30-EBD9-4269-9038-77585A3E43C1}" type="pres">
      <dgm:prSet presAssocID="{1B66C0F6-C2A4-4E13-8265-FEF6316BBBB7}" presName="rootConnector" presStyleLbl="node1" presStyleIdx="1" presStyleCnt="2"/>
      <dgm:spPr/>
      <dgm:t>
        <a:bodyPr/>
        <a:lstStyle/>
        <a:p>
          <a:endParaRPr lang="es-PE"/>
        </a:p>
      </dgm:t>
    </dgm:pt>
    <dgm:pt modelId="{DE51A276-D564-4FCA-A7D2-E95B89B392BF}" type="pres">
      <dgm:prSet presAssocID="{1B66C0F6-C2A4-4E13-8265-FEF6316BBBB7}" presName="childShape" presStyleCnt="0"/>
      <dgm:spPr/>
    </dgm:pt>
    <dgm:pt modelId="{9BBE83D8-157B-46DC-B12D-A89914C81429}" type="pres">
      <dgm:prSet presAssocID="{87FCF0A9-9509-49E0-AF95-943EC9836B77}" presName="Name13" presStyleLbl="parChTrans1D2" presStyleIdx="1" presStyleCnt="2"/>
      <dgm:spPr/>
      <dgm:t>
        <a:bodyPr/>
        <a:lstStyle/>
        <a:p>
          <a:endParaRPr lang="es-PE"/>
        </a:p>
      </dgm:t>
    </dgm:pt>
    <dgm:pt modelId="{813B9004-3599-43BC-846C-C6C63401FF86}" type="pres">
      <dgm:prSet presAssocID="{1E9E0E91-7AC7-42D1-80E8-5552F4B736D4}" presName="childText" presStyleLbl="bgAcc1" presStyleIdx="1" presStyleCnt="2" custScaleX="111436" custScaleY="220837" custLinFactNeighborX="375" custLinFactNeighborY="5857">
        <dgm:presLayoutVars>
          <dgm:bulletEnabled val="1"/>
        </dgm:presLayoutVars>
      </dgm:prSet>
      <dgm:spPr/>
      <dgm:t>
        <a:bodyPr/>
        <a:lstStyle/>
        <a:p>
          <a:endParaRPr lang="es-PE"/>
        </a:p>
      </dgm:t>
    </dgm:pt>
  </dgm:ptLst>
  <dgm:cxnLst>
    <dgm:cxn modelId="{8C5B220B-B0F2-4421-A505-9F91AFA88154}" type="presOf" srcId="{87FCF0A9-9509-49E0-AF95-943EC9836B77}" destId="{9BBE83D8-157B-46DC-B12D-A89914C81429}" srcOrd="0" destOrd="0" presId="urn:microsoft.com/office/officeart/2005/8/layout/hierarchy3"/>
    <dgm:cxn modelId="{B40C0DB3-0039-4F1B-9745-805C3321403E}" type="presOf" srcId="{B1EB2C9C-5418-4BAE-8C27-3E6A6E868C61}" destId="{C27DCBCC-BB91-4B14-9403-44FBD42B80DB}" srcOrd="0" destOrd="0" presId="urn:microsoft.com/office/officeart/2005/8/layout/hierarchy3"/>
    <dgm:cxn modelId="{7683BC7C-F452-4E27-9144-624AFD037118}" type="presOf" srcId="{B1EB2C9C-5418-4BAE-8C27-3E6A6E868C61}" destId="{32180883-ED5D-44AF-9A7F-CA65C158D789}" srcOrd="1" destOrd="0" presId="urn:microsoft.com/office/officeart/2005/8/layout/hierarchy3"/>
    <dgm:cxn modelId="{0F2B7217-0F6D-455F-AF3C-66EE8B74CC17}" type="presOf" srcId="{73B42E19-1479-4499-AA77-77C9304B7400}" destId="{1FF0D998-D618-428F-B63F-4345DB6AADD3}" srcOrd="0" destOrd="0" presId="urn:microsoft.com/office/officeart/2005/8/layout/hierarchy3"/>
    <dgm:cxn modelId="{05AC3A06-0503-411A-8CB5-3876E941BF2D}" srcId="{1B66C0F6-C2A4-4E13-8265-FEF6316BBBB7}" destId="{1E9E0E91-7AC7-42D1-80E8-5552F4B736D4}" srcOrd="0" destOrd="0" parTransId="{87FCF0A9-9509-49E0-AF95-943EC9836B77}" sibTransId="{1F8709C7-6D0E-4D24-A8CE-193497C624BE}"/>
    <dgm:cxn modelId="{E38E6ECC-7E0B-4CB0-A61D-E3D753374C56}" srcId="{7A0024F8-6FB1-4CD5-986D-42196B94BDD7}" destId="{B1EB2C9C-5418-4BAE-8C27-3E6A6E868C61}" srcOrd="0" destOrd="0" parTransId="{8845F186-1361-448B-AE50-72E6305BED14}" sibTransId="{10DA24E3-24DA-465F-BF4E-C14324D8C938}"/>
    <dgm:cxn modelId="{08A44DC4-0A99-49AD-A017-90242AC04345}" srcId="{7A0024F8-6FB1-4CD5-986D-42196B94BDD7}" destId="{1B66C0F6-C2A4-4E13-8265-FEF6316BBBB7}" srcOrd="1" destOrd="0" parTransId="{B33D7729-7036-4CEA-8E65-B1574A53CF4D}" sibTransId="{D71CF9AD-B778-40DC-9409-1F8D69745D95}"/>
    <dgm:cxn modelId="{B6E41087-AE32-4E68-892E-C0272AE15ACD}" type="presOf" srcId="{1B66C0F6-C2A4-4E13-8265-FEF6316BBBB7}" destId="{0D28E27B-20A2-4BBE-85EE-B21F94A669A1}" srcOrd="0" destOrd="0" presId="urn:microsoft.com/office/officeart/2005/8/layout/hierarchy3"/>
    <dgm:cxn modelId="{EB4B7279-CE08-4B5B-B3A8-42412DECF808}" type="presOf" srcId="{CD29B369-1DEA-477A-B96B-06A00740979D}" destId="{1AA00A5E-ED12-4631-9649-3317ABE0772B}" srcOrd="0" destOrd="0" presId="urn:microsoft.com/office/officeart/2005/8/layout/hierarchy3"/>
    <dgm:cxn modelId="{12E6A86E-E572-4B86-BD83-2039EFEAD117}" type="presOf" srcId="{1B66C0F6-C2A4-4E13-8265-FEF6316BBBB7}" destId="{60540C30-EBD9-4269-9038-77585A3E43C1}" srcOrd="1" destOrd="0" presId="urn:microsoft.com/office/officeart/2005/8/layout/hierarchy3"/>
    <dgm:cxn modelId="{8D7664F6-DB10-4FEC-822F-98793FE00621}" srcId="{B1EB2C9C-5418-4BAE-8C27-3E6A6E868C61}" destId="{73B42E19-1479-4499-AA77-77C9304B7400}" srcOrd="0" destOrd="0" parTransId="{CD29B369-1DEA-477A-B96B-06A00740979D}" sibTransId="{125CD9E6-7F47-4504-A89D-ADAEDD02E73F}"/>
    <dgm:cxn modelId="{0D09836D-893C-498B-B562-13FA7286AEBE}" type="presOf" srcId="{1E9E0E91-7AC7-42D1-80E8-5552F4B736D4}" destId="{813B9004-3599-43BC-846C-C6C63401FF86}" srcOrd="0" destOrd="0" presId="urn:microsoft.com/office/officeart/2005/8/layout/hierarchy3"/>
    <dgm:cxn modelId="{61904D08-C99D-459F-BFC2-C683E7189FD8}" type="presOf" srcId="{7A0024F8-6FB1-4CD5-986D-42196B94BDD7}" destId="{92356B54-3B68-4FD7-9020-90E7584BFFF0}" srcOrd="0" destOrd="0" presId="urn:microsoft.com/office/officeart/2005/8/layout/hierarchy3"/>
    <dgm:cxn modelId="{ABFBF6A1-26A4-48CA-A922-541D483E8F98}" type="presParOf" srcId="{92356B54-3B68-4FD7-9020-90E7584BFFF0}" destId="{FFE3A98E-AD29-45EB-8107-BEE9C254AD84}" srcOrd="0" destOrd="0" presId="urn:microsoft.com/office/officeart/2005/8/layout/hierarchy3"/>
    <dgm:cxn modelId="{D2D0BD3B-0AD8-4440-848B-6AF1E43A70C1}" type="presParOf" srcId="{FFE3A98E-AD29-45EB-8107-BEE9C254AD84}" destId="{6D21B53A-8F46-4CA1-8AE8-B6D39157AD91}" srcOrd="0" destOrd="0" presId="urn:microsoft.com/office/officeart/2005/8/layout/hierarchy3"/>
    <dgm:cxn modelId="{47E50197-E137-4967-A1E5-ACC880452ABA}" type="presParOf" srcId="{6D21B53A-8F46-4CA1-8AE8-B6D39157AD91}" destId="{C27DCBCC-BB91-4B14-9403-44FBD42B80DB}" srcOrd="0" destOrd="0" presId="urn:microsoft.com/office/officeart/2005/8/layout/hierarchy3"/>
    <dgm:cxn modelId="{16787308-5ACC-4ECC-BB2B-193A0001ADC6}" type="presParOf" srcId="{6D21B53A-8F46-4CA1-8AE8-B6D39157AD91}" destId="{32180883-ED5D-44AF-9A7F-CA65C158D789}" srcOrd="1" destOrd="0" presId="urn:microsoft.com/office/officeart/2005/8/layout/hierarchy3"/>
    <dgm:cxn modelId="{C86A1BE4-38F7-4048-A434-42B2291F65E1}" type="presParOf" srcId="{FFE3A98E-AD29-45EB-8107-BEE9C254AD84}" destId="{9299F0F1-7790-47A5-9B5B-C4CCE7C388FB}" srcOrd="1" destOrd="0" presId="urn:microsoft.com/office/officeart/2005/8/layout/hierarchy3"/>
    <dgm:cxn modelId="{6BD27ACF-DFF5-4BE6-A4BB-A6F868C4B646}" type="presParOf" srcId="{9299F0F1-7790-47A5-9B5B-C4CCE7C388FB}" destId="{1AA00A5E-ED12-4631-9649-3317ABE0772B}" srcOrd="0" destOrd="0" presId="urn:microsoft.com/office/officeart/2005/8/layout/hierarchy3"/>
    <dgm:cxn modelId="{5EB50603-DD4F-4030-99E7-CB50FE4AC61E}" type="presParOf" srcId="{9299F0F1-7790-47A5-9B5B-C4CCE7C388FB}" destId="{1FF0D998-D618-428F-B63F-4345DB6AADD3}" srcOrd="1" destOrd="0" presId="urn:microsoft.com/office/officeart/2005/8/layout/hierarchy3"/>
    <dgm:cxn modelId="{478DCC06-A215-4DFA-9AA6-47018F463FCA}" type="presParOf" srcId="{92356B54-3B68-4FD7-9020-90E7584BFFF0}" destId="{DA2A40F8-9D5A-47C9-A473-8F8051A3E0FA}" srcOrd="1" destOrd="0" presId="urn:microsoft.com/office/officeart/2005/8/layout/hierarchy3"/>
    <dgm:cxn modelId="{91425888-F3B5-45A4-911A-D334A969BCEE}" type="presParOf" srcId="{DA2A40F8-9D5A-47C9-A473-8F8051A3E0FA}" destId="{7D369F61-9DE1-431F-A1AB-B8EF4BE21165}" srcOrd="0" destOrd="0" presId="urn:microsoft.com/office/officeart/2005/8/layout/hierarchy3"/>
    <dgm:cxn modelId="{CC02023B-36EC-4C51-A28C-DA0DE542D7C4}" type="presParOf" srcId="{7D369F61-9DE1-431F-A1AB-B8EF4BE21165}" destId="{0D28E27B-20A2-4BBE-85EE-B21F94A669A1}" srcOrd="0" destOrd="0" presId="urn:microsoft.com/office/officeart/2005/8/layout/hierarchy3"/>
    <dgm:cxn modelId="{2C4048A4-D7DB-4F4E-A5E2-F847AC2DE2C4}" type="presParOf" srcId="{7D369F61-9DE1-431F-A1AB-B8EF4BE21165}" destId="{60540C30-EBD9-4269-9038-77585A3E43C1}" srcOrd="1" destOrd="0" presId="urn:microsoft.com/office/officeart/2005/8/layout/hierarchy3"/>
    <dgm:cxn modelId="{DF431F5B-2D3F-43A6-B3BD-C56883ED753A}" type="presParOf" srcId="{DA2A40F8-9D5A-47C9-A473-8F8051A3E0FA}" destId="{DE51A276-D564-4FCA-A7D2-E95B89B392BF}" srcOrd="1" destOrd="0" presId="urn:microsoft.com/office/officeart/2005/8/layout/hierarchy3"/>
    <dgm:cxn modelId="{B3943B05-DBCA-4291-B7C9-90B3DA99340E}" type="presParOf" srcId="{DE51A276-D564-4FCA-A7D2-E95B89B392BF}" destId="{9BBE83D8-157B-46DC-B12D-A89914C81429}" srcOrd="0" destOrd="0" presId="urn:microsoft.com/office/officeart/2005/8/layout/hierarchy3"/>
    <dgm:cxn modelId="{93FDBC8F-8EA2-4502-851F-AF323081FB37}" type="presParOf" srcId="{DE51A276-D564-4FCA-A7D2-E95B89B392BF}" destId="{813B9004-3599-43BC-846C-C6C63401FF86}"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B38C59-3C4F-417C-87AB-B25EEF059CBE}"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s-PE"/>
        </a:p>
      </dgm:t>
    </dgm:pt>
    <dgm:pt modelId="{D83F14ED-952A-46D0-B2FE-78785478A334}">
      <dgm:prSet phldrT="[Texto]"/>
      <dgm:spPr/>
      <dgm:t>
        <a:bodyPr/>
        <a:lstStyle/>
        <a:p>
          <a:r>
            <a:rPr lang="es-PE" b="1" dirty="0" smtClean="0"/>
            <a:t>1.PRINCIPIO DE MAYOR USO:</a:t>
          </a:r>
          <a:endParaRPr lang="es-PE" dirty="0"/>
        </a:p>
      </dgm:t>
    </dgm:pt>
    <dgm:pt modelId="{8342B063-57C8-4A55-A5BD-4009E7B7D9F5}" type="parTrans" cxnId="{579A3B6E-BC46-4145-82B7-1777B3750288}">
      <dgm:prSet/>
      <dgm:spPr/>
      <dgm:t>
        <a:bodyPr/>
        <a:lstStyle/>
        <a:p>
          <a:endParaRPr lang="es-PE"/>
        </a:p>
      </dgm:t>
    </dgm:pt>
    <dgm:pt modelId="{EF56C656-0B44-4E15-8F1F-D000E0C5B571}" type="sibTrans" cxnId="{579A3B6E-BC46-4145-82B7-1777B3750288}">
      <dgm:prSet/>
      <dgm:spPr/>
      <dgm:t>
        <a:bodyPr/>
        <a:lstStyle/>
        <a:p>
          <a:endParaRPr lang="es-PE"/>
        </a:p>
      </dgm:t>
    </dgm:pt>
    <dgm:pt modelId="{337F9EDB-47EF-4CD3-A8C3-32AE29BC0467}">
      <dgm:prSet phldrT="[Texto]">
        <dgm:style>
          <a:lnRef idx="1">
            <a:schemeClr val="accent1"/>
          </a:lnRef>
          <a:fillRef idx="2">
            <a:schemeClr val="accent1"/>
          </a:fillRef>
          <a:effectRef idx="1">
            <a:schemeClr val="accent1"/>
          </a:effectRef>
          <a:fontRef idx="minor">
            <a:schemeClr val="dk1"/>
          </a:fontRef>
        </dgm:style>
      </dgm:prSet>
      <dgm:spPr/>
      <dgm:t>
        <a:bodyPr/>
        <a:lstStyle/>
        <a:p>
          <a:r>
            <a:rPr lang="es-PE" dirty="0" smtClean="0"/>
            <a:t>El departamento que más utiliza una actividad debe tenerla bajo su jurisdicción.</a:t>
          </a:r>
          <a:endParaRPr lang="es-PE" dirty="0"/>
        </a:p>
      </dgm:t>
    </dgm:pt>
    <dgm:pt modelId="{F2BC5669-D1A4-4C70-BE08-0960CCB2DCAA}" type="parTrans" cxnId="{A39C92C0-FA30-48F7-8382-A1B52A1D84B8}">
      <dgm:prSet/>
      <dgm:spPr/>
      <dgm:t>
        <a:bodyPr/>
        <a:lstStyle/>
        <a:p>
          <a:endParaRPr lang="es-PE"/>
        </a:p>
      </dgm:t>
    </dgm:pt>
    <dgm:pt modelId="{FCC5120E-35C8-4C48-8EEA-785822DC43C6}" type="sibTrans" cxnId="{A39C92C0-FA30-48F7-8382-A1B52A1D84B8}">
      <dgm:prSet/>
      <dgm:spPr/>
      <dgm:t>
        <a:bodyPr/>
        <a:lstStyle/>
        <a:p>
          <a:endParaRPr lang="es-PE"/>
        </a:p>
      </dgm:t>
    </dgm:pt>
    <dgm:pt modelId="{AB13FC5E-B57A-4F56-A00C-942C568EC3B9}">
      <dgm:prSet phldrT="[Texto]"/>
      <dgm:spPr/>
      <dgm:t>
        <a:bodyPr/>
        <a:lstStyle/>
        <a:p>
          <a:r>
            <a:rPr lang="es-PE" b="1" dirty="0" smtClean="0"/>
            <a:t>2.PRINCIPIO DE MAYOR INTERÉS:</a:t>
          </a:r>
          <a:r>
            <a:rPr lang="es-PE" dirty="0" smtClean="0"/>
            <a:t> </a:t>
          </a:r>
          <a:endParaRPr lang="es-PE" dirty="0"/>
        </a:p>
      </dgm:t>
    </dgm:pt>
    <dgm:pt modelId="{6A93AAE7-1E76-4EFC-8C6E-171B61084457}" type="parTrans" cxnId="{CCD72525-B494-4511-92B7-40F7F6F15241}">
      <dgm:prSet/>
      <dgm:spPr/>
      <dgm:t>
        <a:bodyPr/>
        <a:lstStyle/>
        <a:p>
          <a:endParaRPr lang="es-PE"/>
        </a:p>
      </dgm:t>
    </dgm:pt>
    <dgm:pt modelId="{D18E9705-E3D8-4F6D-BD5A-955D509A1FA0}" type="sibTrans" cxnId="{CCD72525-B494-4511-92B7-40F7F6F15241}">
      <dgm:prSet/>
      <dgm:spPr/>
      <dgm:t>
        <a:bodyPr/>
        <a:lstStyle/>
        <a:p>
          <a:endParaRPr lang="es-PE"/>
        </a:p>
      </dgm:t>
    </dgm:pt>
    <dgm:pt modelId="{1E53FB9B-567D-4FFF-9697-F79E9DEED3A0}">
      <dgm:prSet phldrT="[Texto]">
        <dgm:style>
          <a:lnRef idx="1">
            <a:schemeClr val="accent6"/>
          </a:lnRef>
          <a:fillRef idx="2">
            <a:schemeClr val="accent6"/>
          </a:fillRef>
          <a:effectRef idx="1">
            <a:schemeClr val="accent6"/>
          </a:effectRef>
          <a:fontRef idx="minor">
            <a:schemeClr val="dk1"/>
          </a:fontRef>
        </dgm:style>
      </dgm:prSet>
      <dgm:spPr/>
      <dgm:t>
        <a:bodyPr/>
        <a:lstStyle/>
        <a:p>
          <a:r>
            <a:rPr lang="es-PE" dirty="0" smtClean="0"/>
            <a:t>El departamento que presenta mayor interés por una actividad debe supervisarla, pues se hace proficiente en ella.</a:t>
          </a:r>
          <a:endParaRPr lang="es-PE" dirty="0"/>
        </a:p>
      </dgm:t>
    </dgm:pt>
    <dgm:pt modelId="{B7254868-6F71-40D0-ABAC-A8C6E420CE9B}" type="parTrans" cxnId="{99915AA0-435F-4639-BB73-246C90CE0044}">
      <dgm:prSet/>
      <dgm:spPr/>
      <dgm:t>
        <a:bodyPr/>
        <a:lstStyle/>
        <a:p>
          <a:endParaRPr lang="es-PE"/>
        </a:p>
      </dgm:t>
    </dgm:pt>
    <dgm:pt modelId="{8EA3B44E-3D70-4D7C-BC72-705EA0A23D4D}" type="sibTrans" cxnId="{99915AA0-435F-4639-BB73-246C90CE0044}">
      <dgm:prSet/>
      <dgm:spPr/>
      <dgm:t>
        <a:bodyPr/>
        <a:lstStyle/>
        <a:p>
          <a:endParaRPr lang="es-PE"/>
        </a:p>
      </dgm:t>
    </dgm:pt>
    <dgm:pt modelId="{F87BBBB6-AC92-4A57-9826-0D3EA9CA87D0}" type="pres">
      <dgm:prSet presAssocID="{E2B38C59-3C4F-417C-87AB-B25EEF059CBE}" presName="linearFlow" presStyleCnt="0">
        <dgm:presLayoutVars>
          <dgm:dir/>
          <dgm:animLvl val="lvl"/>
          <dgm:resizeHandles val="exact"/>
        </dgm:presLayoutVars>
      </dgm:prSet>
      <dgm:spPr/>
      <dgm:t>
        <a:bodyPr/>
        <a:lstStyle/>
        <a:p>
          <a:endParaRPr lang="es-PE"/>
        </a:p>
      </dgm:t>
    </dgm:pt>
    <dgm:pt modelId="{3F68650B-63D8-4BDB-ABC3-B1830F887CA8}" type="pres">
      <dgm:prSet presAssocID="{D83F14ED-952A-46D0-B2FE-78785478A334}" presName="composite" presStyleCnt="0"/>
      <dgm:spPr/>
    </dgm:pt>
    <dgm:pt modelId="{D7A49067-B91E-43CD-B59F-B1D2A7021C45}" type="pres">
      <dgm:prSet presAssocID="{D83F14ED-952A-46D0-B2FE-78785478A334}" presName="parentText" presStyleLbl="alignNode1" presStyleIdx="0" presStyleCnt="2">
        <dgm:presLayoutVars>
          <dgm:chMax val="1"/>
          <dgm:bulletEnabled val="1"/>
        </dgm:presLayoutVars>
      </dgm:prSet>
      <dgm:spPr/>
      <dgm:t>
        <a:bodyPr/>
        <a:lstStyle/>
        <a:p>
          <a:endParaRPr lang="es-PE"/>
        </a:p>
      </dgm:t>
    </dgm:pt>
    <dgm:pt modelId="{684BDC4C-8420-47A0-A195-5FBFAA7BD817}" type="pres">
      <dgm:prSet presAssocID="{D83F14ED-952A-46D0-B2FE-78785478A334}" presName="descendantText" presStyleLbl="alignAcc1" presStyleIdx="0" presStyleCnt="2">
        <dgm:presLayoutVars>
          <dgm:bulletEnabled val="1"/>
        </dgm:presLayoutVars>
      </dgm:prSet>
      <dgm:spPr/>
      <dgm:t>
        <a:bodyPr/>
        <a:lstStyle/>
        <a:p>
          <a:endParaRPr lang="es-PE"/>
        </a:p>
      </dgm:t>
    </dgm:pt>
    <dgm:pt modelId="{6BDCE683-7629-4D9C-9504-F89D3FA1F2DD}" type="pres">
      <dgm:prSet presAssocID="{EF56C656-0B44-4E15-8F1F-D000E0C5B571}" presName="sp" presStyleCnt="0"/>
      <dgm:spPr/>
    </dgm:pt>
    <dgm:pt modelId="{4A57A273-22C9-49CF-93CE-BBCD867ADF57}" type="pres">
      <dgm:prSet presAssocID="{AB13FC5E-B57A-4F56-A00C-942C568EC3B9}" presName="composite" presStyleCnt="0"/>
      <dgm:spPr/>
    </dgm:pt>
    <dgm:pt modelId="{9FF55434-F6E9-4B8D-90B9-5E4C3AFD4696}" type="pres">
      <dgm:prSet presAssocID="{AB13FC5E-B57A-4F56-A00C-942C568EC3B9}" presName="parentText" presStyleLbl="alignNode1" presStyleIdx="1" presStyleCnt="2">
        <dgm:presLayoutVars>
          <dgm:chMax val="1"/>
          <dgm:bulletEnabled val="1"/>
        </dgm:presLayoutVars>
      </dgm:prSet>
      <dgm:spPr/>
      <dgm:t>
        <a:bodyPr/>
        <a:lstStyle/>
        <a:p>
          <a:endParaRPr lang="es-PE"/>
        </a:p>
      </dgm:t>
    </dgm:pt>
    <dgm:pt modelId="{7BD07F1E-F6DF-470E-BBA0-0339D07F8C57}" type="pres">
      <dgm:prSet presAssocID="{AB13FC5E-B57A-4F56-A00C-942C568EC3B9}" presName="descendantText" presStyleLbl="alignAcc1" presStyleIdx="1" presStyleCnt="2">
        <dgm:presLayoutVars>
          <dgm:bulletEnabled val="1"/>
        </dgm:presLayoutVars>
      </dgm:prSet>
      <dgm:spPr/>
      <dgm:t>
        <a:bodyPr/>
        <a:lstStyle/>
        <a:p>
          <a:endParaRPr lang="es-PE"/>
        </a:p>
      </dgm:t>
    </dgm:pt>
  </dgm:ptLst>
  <dgm:cxnLst>
    <dgm:cxn modelId="{A39C92C0-FA30-48F7-8382-A1B52A1D84B8}" srcId="{D83F14ED-952A-46D0-B2FE-78785478A334}" destId="{337F9EDB-47EF-4CD3-A8C3-32AE29BC0467}" srcOrd="0" destOrd="0" parTransId="{F2BC5669-D1A4-4C70-BE08-0960CCB2DCAA}" sibTransId="{FCC5120E-35C8-4C48-8EEA-785822DC43C6}"/>
    <dgm:cxn modelId="{579A3B6E-BC46-4145-82B7-1777B3750288}" srcId="{E2B38C59-3C4F-417C-87AB-B25EEF059CBE}" destId="{D83F14ED-952A-46D0-B2FE-78785478A334}" srcOrd="0" destOrd="0" parTransId="{8342B063-57C8-4A55-A5BD-4009E7B7D9F5}" sibTransId="{EF56C656-0B44-4E15-8F1F-D000E0C5B571}"/>
    <dgm:cxn modelId="{99915AA0-435F-4639-BB73-246C90CE0044}" srcId="{AB13FC5E-B57A-4F56-A00C-942C568EC3B9}" destId="{1E53FB9B-567D-4FFF-9697-F79E9DEED3A0}" srcOrd="0" destOrd="0" parTransId="{B7254868-6F71-40D0-ABAC-A8C6E420CE9B}" sibTransId="{8EA3B44E-3D70-4D7C-BC72-705EA0A23D4D}"/>
    <dgm:cxn modelId="{6725E917-F6A5-48DB-8F77-2CBDECF43265}" type="presOf" srcId="{1E53FB9B-567D-4FFF-9697-F79E9DEED3A0}" destId="{7BD07F1E-F6DF-470E-BBA0-0339D07F8C57}" srcOrd="0" destOrd="0" presId="urn:microsoft.com/office/officeart/2005/8/layout/chevron2"/>
    <dgm:cxn modelId="{6D7090E4-FCBD-4AF5-80D5-5581097655A9}" type="presOf" srcId="{337F9EDB-47EF-4CD3-A8C3-32AE29BC0467}" destId="{684BDC4C-8420-47A0-A195-5FBFAA7BD817}" srcOrd="0" destOrd="0" presId="urn:microsoft.com/office/officeart/2005/8/layout/chevron2"/>
    <dgm:cxn modelId="{E98EA0F2-5E5B-4CB3-85C9-C4B89CAB64F2}" type="presOf" srcId="{D83F14ED-952A-46D0-B2FE-78785478A334}" destId="{D7A49067-B91E-43CD-B59F-B1D2A7021C45}" srcOrd="0" destOrd="0" presId="urn:microsoft.com/office/officeart/2005/8/layout/chevron2"/>
    <dgm:cxn modelId="{7D799332-CB9D-4538-B993-F520AF1E0E60}" type="presOf" srcId="{E2B38C59-3C4F-417C-87AB-B25EEF059CBE}" destId="{F87BBBB6-AC92-4A57-9826-0D3EA9CA87D0}" srcOrd="0" destOrd="0" presId="urn:microsoft.com/office/officeart/2005/8/layout/chevron2"/>
    <dgm:cxn modelId="{CCD72525-B494-4511-92B7-40F7F6F15241}" srcId="{E2B38C59-3C4F-417C-87AB-B25EEF059CBE}" destId="{AB13FC5E-B57A-4F56-A00C-942C568EC3B9}" srcOrd="1" destOrd="0" parTransId="{6A93AAE7-1E76-4EFC-8C6E-171B61084457}" sibTransId="{D18E9705-E3D8-4F6D-BD5A-955D509A1FA0}"/>
    <dgm:cxn modelId="{11FE59FA-F15D-4115-8B6A-978E5D29454F}" type="presOf" srcId="{AB13FC5E-B57A-4F56-A00C-942C568EC3B9}" destId="{9FF55434-F6E9-4B8D-90B9-5E4C3AFD4696}" srcOrd="0" destOrd="0" presId="urn:microsoft.com/office/officeart/2005/8/layout/chevron2"/>
    <dgm:cxn modelId="{5B3ED2E9-3889-4759-A2FB-6F15C4187E2A}" type="presParOf" srcId="{F87BBBB6-AC92-4A57-9826-0D3EA9CA87D0}" destId="{3F68650B-63D8-4BDB-ABC3-B1830F887CA8}" srcOrd="0" destOrd="0" presId="urn:microsoft.com/office/officeart/2005/8/layout/chevron2"/>
    <dgm:cxn modelId="{C38786C1-4609-4F7A-9EFC-7245BA41E408}" type="presParOf" srcId="{3F68650B-63D8-4BDB-ABC3-B1830F887CA8}" destId="{D7A49067-B91E-43CD-B59F-B1D2A7021C45}" srcOrd="0" destOrd="0" presId="urn:microsoft.com/office/officeart/2005/8/layout/chevron2"/>
    <dgm:cxn modelId="{BAE234EA-5AE8-4470-B592-6C5FA2AB481C}" type="presParOf" srcId="{3F68650B-63D8-4BDB-ABC3-B1830F887CA8}" destId="{684BDC4C-8420-47A0-A195-5FBFAA7BD817}" srcOrd="1" destOrd="0" presId="urn:microsoft.com/office/officeart/2005/8/layout/chevron2"/>
    <dgm:cxn modelId="{4FBBCC47-CF7A-4448-8CE9-AEAF81CDEC40}" type="presParOf" srcId="{F87BBBB6-AC92-4A57-9826-0D3EA9CA87D0}" destId="{6BDCE683-7629-4D9C-9504-F89D3FA1F2DD}" srcOrd="1" destOrd="0" presId="urn:microsoft.com/office/officeart/2005/8/layout/chevron2"/>
    <dgm:cxn modelId="{1A813391-7A02-484C-80A8-0BE6125E3C48}" type="presParOf" srcId="{F87BBBB6-AC92-4A57-9826-0D3EA9CA87D0}" destId="{4A57A273-22C9-49CF-93CE-BBCD867ADF57}" srcOrd="2" destOrd="0" presId="urn:microsoft.com/office/officeart/2005/8/layout/chevron2"/>
    <dgm:cxn modelId="{E0CEBC2E-0CB0-4325-9670-F54835176B22}" type="presParOf" srcId="{4A57A273-22C9-49CF-93CE-BBCD867ADF57}" destId="{9FF55434-F6E9-4B8D-90B9-5E4C3AFD4696}" srcOrd="0" destOrd="0" presId="urn:microsoft.com/office/officeart/2005/8/layout/chevron2"/>
    <dgm:cxn modelId="{E357BB90-D2F0-4C14-8B53-4FE5DCBA8453}" type="presParOf" srcId="{4A57A273-22C9-49CF-93CE-BBCD867ADF57}" destId="{7BD07F1E-F6DF-470E-BBA0-0339D07F8C5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9E438F-5973-43B5-BCC7-052D22307E4B}"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s-PE"/>
        </a:p>
      </dgm:t>
    </dgm:pt>
    <dgm:pt modelId="{6F60C38A-A10F-4ADE-8589-A51A1154FED0}">
      <dgm:prSet phldrT="[Texto]"/>
      <dgm:spPr/>
      <dgm:t>
        <a:bodyPr/>
        <a:lstStyle/>
        <a:p>
          <a:r>
            <a:rPr lang="es-PE" b="1" dirty="0" smtClean="0"/>
            <a:t>3.PRINCIPIO DE SEPARACIÓN DEL CONTROL</a:t>
          </a:r>
          <a:r>
            <a:rPr lang="es-PE" dirty="0" smtClean="0"/>
            <a:t>: </a:t>
          </a:r>
          <a:endParaRPr lang="es-PE" dirty="0"/>
        </a:p>
      </dgm:t>
    </dgm:pt>
    <dgm:pt modelId="{36A938E8-0685-41F6-A12E-2E90886ACC90}" type="parTrans" cxnId="{AF05CF7B-84A3-4FEA-9D3F-7B35E3674B20}">
      <dgm:prSet/>
      <dgm:spPr/>
      <dgm:t>
        <a:bodyPr/>
        <a:lstStyle/>
        <a:p>
          <a:endParaRPr lang="es-PE"/>
        </a:p>
      </dgm:t>
    </dgm:pt>
    <dgm:pt modelId="{C8C83A97-0FD5-4E85-B6DE-E8AB0C7F85A0}" type="sibTrans" cxnId="{AF05CF7B-84A3-4FEA-9D3F-7B35E3674B20}">
      <dgm:prSet/>
      <dgm:spPr/>
      <dgm:t>
        <a:bodyPr/>
        <a:lstStyle/>
        <a:p>
          <a:endParaRPr lang="es-PE"/>
        </a:p>
      </dgm:t>
    </dgm:pt>
    <dgm:pt modelId="{9AFB931B-648C-4C89-9900-B52092BF8682}">
      <dgm:prSet phldrT="[Texto]">
        <dgm:style>
          <a:lnRef idx="1">
            <a:schemeClr val="accent3"/>
          </a:lnRef>
          <a:fillRef idx="2">
            <a:schemeClr val="accent3"/>
          </a:fillRef>
          <a:effectRef idx="1">
            <a:schemeClr val="accent3"/>
          </a:effectRef>
          <a:fontRef idx="minor">
            <a:schemeClr val="dk1"/>
          </a:fontRef>
        </dgm:style>
      </dgm:prSet>
      <dgm:spPr/>
      <dgm:t>
        <a:bodyPr/>
        <a:lstStyle/>
        <a:p>
          <a:r>
            <a:rPr lang="es-PE" dirty="0" smtClean="0"/>
            <a:t>Las actividades de control deben ser autónomas, independientes y separadas de las actividades que se están controlados.</a:t>
          </a:r>
          <a:endParaRPr lang="es-PE" dirty="0"/>
        </a:p>
      </dgm:t>
    </dgm:pt>
    <dgm:pt modelId="{225C1799-A1E3-4CAC-976A-4D27864D44D7}" type="parTrans" cxnId="{6D70A37B-9850-46E7-B3BD-8BAF2572E8F6}">
      <dgm:prSet/>
      <dgm:spPr/>
      <dgm:t>
        <a:bodyPr/>
        <a:lstStyle/>
        <a:p>
          <a:endParaRPr lang="es-PE"/>
        </a:p>
      </dgm:t>
    </dgm:pt>
    <dgm:pt modelId="{F9441576-A849-4478-931A-C66EDF080C5A}" type="sibTrans" cxnId="{6D70A37B-9850-46E7-B3BD-8BAF2572E8F6}">
      <dgm:prSet/>
      <dgm:spPr/>
      <dgm:t>
        <a:bodyPr/>
        <a:lstStyle/>
        <a:p>
          <a:endParaRPr lang="es-PE"/>
        </a:p>
      </dgm:t>
    </dgm:pt>
    <dgm:pt modelId="{6C09BC77-AF19-4ED2-B15F-C50E02E4052E}">
      <dgm:prSet phldrT="[Texto]"/>
      <dgm:spPr/>
      <dgm:t>
        <a:bodyPr/>
        <a:lstStyle/>
        <a:p>
          <a:r>
            <a:rPr lang="es-PE" b="1" dirty="0" smtClean="0"/>
            <a:t>4.PRINCIPIO DE SUPERVISIÓN DE LA COMPETENCIA:</a:t>
          </a:r>
          <a:r>
            <a:rPr lang="es-PE" dirty="0" smtClean="0"/>
            <a:t> </a:t>
          </a:r>
          <a:endParaRPr lang="es-PE" dirty="0"/>
        </a:p>
      </dgm:t>
    </dgm:pt>
    <dgm:pt modelId="{FB31A6DC-C610-474E-BCC9-BABA96689AD9}" type="parTrans" cxnId="{5639C945-8468-4A28-9C74-25B3C7619E9A}">
      <dgm:prSet/>
      <dgm:spPr/>
      <dgm:t>
        <a:bodyPr/>
        <a:lstStyle/>
        <a:p>
          <a:endParaRPr lang="es-PE"/>
        </a:p>
      </dgm:t>
    </dgm:pt>
    <dgm:pt modelId="{88FAE943-0AB1-4208-9BCD-507416081800}" type="sibTrans" cxnId="{5639C945-8468-4A28-9C74-25B3C7619E9A}">
      <dgm:prSet/>
      <dgm:spPr/>
      <dgm:t>
        <a:bodyPr/>
        <a:lstStyle/>
        <a:p>
          <a:endParaRPr lang="es-PE"/>
        </a:p>
      </dgm:t>
    </dgm:pt>
    <dgm:pt modelId="{FCD1AB5B-E6E4-41CF-8753-4B0101114695}">
      <dgm:prSet phldrT="[Texto]">
        <dgm:style>
          <a:lnRef idx="1">
            <a:schemeClr val="accent6"/>
          </a:lnRef>
          <a:fillRef idx="2">
            <a:schemeClr val="accent6"/>
          </a:fillRef>
          <a:effectRef idx="1">
            <a:schemeClr val="accent6"/>
          </a:effectRef>
          <a:fontRef idx="minor">
            <a:schemeClr val="dk1"/>
          </a:fontRef>
        </dgm:style>
      </dgm:prSet>
      <dgm:spPr/>
      <dgm:t>
        <a:bodyPr/>
        <a:lstStyle/>
        <a:p>
          <a:r>
            <a:rPr lang="es-PE" dirty="0" smtClean="0"/>
            <a:t>Se debe eliminar la competencia entre departamentos agrupando diversas actividades  en único departamento.</a:t>
          </a:r>
          <a:endParaRPr lang="es-PE" dirty="0"/>
        </a:p>
      </dgm:t>
    </dgm:pt>
    <dgm:pt modelId="{D942BA21-88C9-40E2-A470-49DC07E8CDB1}" type="sibTrans" cxnId="{49BABDCF-B1C0-41A9-94A2-A06B565BBF29}">
      <dgm:prSet/>
      <dgm:spPr/>
      <dgm:t>
        <a:bodyPr/>
        <a:lstStyle/>
        <a:p>
          <a:endParaRPr lang="es-PE"/>
        </a:p>
      </dgm:t>
    </dgm:pt>
    <dgm:pt modelId="{BB3825B1-ACBB-4E74-B36A-E9C13763A17E}" type="parTrans" cxnId="{49BABDCF-B1C0-41A9-94A2-A06B565BBF29}">
      <dgm:prSet/>
      <dgm:spPr/>
      <dgm:t>
        <a:bodyPr/>
        <a:lstStyle/>
        <a:p>
          <a:endParaRPr lang="es-PE"/>
        </a:p>
      </dgm:t>
    </dgm:pt>
    <dgm:pt modelId="{3D8490AB-D5C1-4573-AD98-2362C1A9FC5D}" type="pres">
      <dgm:prSet presAssocID="{ED9E438F-5973-43B5-BCC7-052D22307E4B}" presName="linearFlow" presStyleCnt="0">
        <dgm:presLayoutVars>
          <dgm:dir/>
          <dgm:animLvl val="lvl"/>
          <dgm:resizeHandles val="exact"/>
        </dgm:presLayoutVars>
      </dgm:prSet>
      <dgm:spPr/>
      <dgm:t>
        <a:bodyPr/>
        <a:lstStyle/>
        <a:p>
          <a:endParaRPr lang="es-PE"/>
        </a:p>
      </dgm:t>
    </dgm:pt>
    <dgm:pt modelId="{161FD0CE-28DB-4396-B38D-0E3885331DB5}" type="pres">
      <dgm:prSet presAssocID="{6F60C38A-A10F-4ADE-8589-A51A1154FED0}" presName="composite" presStyleCnt="0"/>
      <dgm:spPr/>
    </dgm:pt>
    <dgm:pt modelId="{64227C1A-5FD2-47F4-BEC8-DE453506E23B}" type="pres">
      <dgm:prSet presAssocID="{6F60C38A-A10F-4ADE-8589-A51A1154FED0}" presName="parentText" presStyleLbl="alignNode1" presStyleIdx="0" presStyleCnt="2">
        <dgm:presLayoutVars>
          <dgm:chMax val="1"/>
          <dgm:bulletEnabled val="1"/>
        </dgm:presLayoutVars>
      </dgm:prSet>
      <dgm:spPr/>
      <dgm:t>
        <a:bodyPr/>
        <a:lstStyle/>
        <a:p>
          <a:endParaRPr lang="es-PE"/>
        </a:p>
      </dgm:t>
    </dgm:pt>
    <dgm:pt modelId="{AE106677-610E-44EB-BE4B-363DFC8B925A}" type="pres">
      <dgm:prSet presAssocID="{6F60C38A-A10F-4ADE-8589-A51A1154FED0}" presName="descendantText" presStyleLbl="alignAcc1" presStyleIdx="0" presStyleCnt="2">
        <dgm:presLayoutVars>
          <dgm:bulletEnabled val="1"/>
        </dgm:presLayoutVars>
      </dgm:prSet>
      <dgm:spPr/>
      <dgm:t>
        <a:bodyPr/>
        <a:lstStyle/>
        <a:p>
          <a:endParaRPr lang="es-PE"/>
        </a:p>
      </dgm:t>
    </dgm:pt>
    <dgm:pt modelId="{93E70512-2276-420A-BCF2-B6156C642BB7}" type="pres">
      <dgm:prSet presAssocID="{C8C83A97-0FD5-4E85-B6DE-E8AB0C7F85A0}" presName="sp" presStyleCnt="0"/>
      <dgm:spPr/>
    </dgm:pt>
    <dgm:pt modelId="{95FAB126-EA42-4D62-B2E0-3EEAF530CF29}" type="pres">
      <dgm:prSet presAssocID="{6C09BC77-AF19-4ED2-B15F-C50E02E4052E}" presName="composite" presStyleCnt="0"/>
      <dgm:spPr/>
    </dgm:pt>
    <dgm:pt modelId="{505DA68B-7AC7-4968-A895-C1C3F133D679}" type="pres">
      <dgm:prSet presAssocID="{6C09BC77-AF19-4ED2-B15F-C50E02E4052E}" presName="parentText" presStyleLbl="alignNode1" presStyleIdx="1" presStyleCnt="2">
        <dgm:presLayoutVars>
          <dgm:chMax val="1"/>
          <dgm:bulletEnabled val="1"/>
        </dgm:presLayoutVars>
      </dgm:prSet>
      <dgm:spPr/>
      <dgm:t>
        <a:bodyPr/>
        <a:lstStyle/>
        <a:p>
          <a:endParaRPr lang="es-PE"/>
        </a:p>
      </dgm:t>
    </dgm:pt>
    <dgm:pt modelId="{C4587C47-8881-40EC-988D-32163B8945DD}" type="pres">
      <dgm:prSet presAssocID="{6C09BC77-AF19-4ED2-B15F-C50E02E4052E}" presName="descendantText" presStyleLbl="alignAcc1" presStyleIdx="1" presStyleCnt="2">
        <dgm:presLayoutVars>
          <dgm:bulletEnabled val="1"/>
        </dgm:presLayoutVars>
      </dgm:prSet>
      <dgm:spPr/>
      <dgm:t>
        <a:bodyPr/>
        <a:lstStyle/>
        <a:p>
          <a:endParaRPr lang="es-PE"/>
        </a:p>
      </dgm:t>
    </dgm:pt>
  </dgm:ptLst>
  <dgm:cxnLst>
    <dgm:cxn modelId="{3F1E5357-A67A-482C-9247-ED997A1343A3}" type="presOf" srcId="{6C09BC77-AF19-4ED2-B15F-C50E02E4052E}" destId="{505DA68B-7AC7-4968-A895-C1C3F133D679}" srcOrd="0" destOrd="0" presId="urn:microsoft.com/office/officeart/2005/8/layout/chevron2"/>
    <dgm:cxn modelId="{5639C945-8468-4A28-9C74-25B3C7619E9A}" srcId="{ED9E438F-5973-43B5-BCC7-052D22307E4B}" destId="{6C09BC77-AF19-4ED2-B15F-C50E02E4052E}" srcOrd="1" destOrd="0" parTransId="{FB31A6DC-C610-474E-BCC9-BABA96689AD9}" sibTransId="{88FAE943-0AB1-4208-9BCD-507416081800}"/>
    <dgm:cxn modelId="{49BABDCF-B1C0-41A9-94A2-A06B565BBF29}" srcId="{6C09BC77-AF19-4ED2-B15F-C50E02E4052E}" destId="{FCD1AB5B-E6E4-41CF-8753-4B0101114695}" srcOrd="0" destOrd="0" parTransId="{BB3825B1-ACBB-4E74-B36A-E9C13763A17E}" sibTransId="{D942BA21-88C9-40E2-A470-49DC07E8CDB1}"/>
    <dgm:cxn modelId="{04775876-A6A5-4C2E-BAEA-8F7CBECC3D93}" type="presOf" srcId="{FCD1AB5B-E6E4-41CF-8753-4B0101114695}" destId="{C4587C47-8881-40EC-988D-32163B8945DD}" srcOrd="0" destOrd="0" presId="urn:microsoft.com/office/officeart/2005/8/layout/chevron2"/>
    <dgm:cxn modelId="{DC7A0525-88F5-46F3-A72E-4EEF878A9AB0}" type="presOf" srcId="{9AFB931B-648C-4C89-9900-B52092BF8682}" destId="{AE106677-610E-44EB-BE4B-363DFC8B925A}" srcOrd="0" destOrd="0" presId="urn:microsoft.com/office/officeart/2005/8/layout/chevron2"/>
    <dgm:cxn modelId="{89AB9233-CB47-47B2-B0A6-028080E0124A}" type="presOf" srcId="{ED9E438F-5973-43B5-BCC7-052D22307E4B}" destId="{3D8490AB-D5C1-4573-AD98-2362C1A9FC5D}" srcOrd="0" destOrd="0" presId="urn:microsoft.com/office/officeart/2005/8/layout/chevron2"/>
    <dgm:cxn modelId="{AF05CF7B-84A3-4FEA-9D3F-7B35E3674B20}" srcId="{ED9E438F-5973-43B5-BCC7-052D22307E4B}" destId="{6F60C38A-A10F-4ADE-8589-A51A1154FED0}" srcOrd="0" destOrd="0" parTransId="{36A938E8-0685-41F6-A12E-2E90886ACC90}" sibTransId="{C8C83A97-0FD5-4E85-B6DE-E8AB0C7F85A0}"/>
    <dgm:cxn modelId="{6D70A37B-9850-46E7-B3BD-8BAF2572E8F6}" srcId="{6F60C38A-A10F-4ADE-8589-A51A1154FED0}" destId="{9AFB931B-648C-4C89-9900-B52092BF8682}" srcOrd="0" destOrd="0" parTransId="{225C1799-A1E3-4CAC-976A-4D27864D44D7}" sibTransId="{F9441576-A849-4478-931A-C66EDF080C5A}"/>
    <dgm:cxn modelId="{D33D58E7-6724-4F3B-9220-F792A445BC2D}" type="presOf" srcId="{6F60C38A-A10F-4ADE-8589-A51A1154FED0}" destId="{64227C1A-5FD2-47F4-BEC8-DE453506E23B}" srcOrd="0" destOrd="0" presId="urn:microsoft.com/office/officeart/2005/8/layout/chevron2"/>
    <dgm:cxn modelId="{E079D902-860F-4E76-9AA0-F06EE00AC7B0}" type="presParOf" srcId="{3D8490AB-D5C1-4573-AD98-2362C1A9FC5D}" destId="{161FD0CE-28DB-4396-B38D-0E3885331DB5}" srcOrd="0" destOrd="0" presId="urn:microsoft.com/office/officeart/2005/8/layout/chevron2"/>
    <dgm:cxn modelId="{EE8565F9-C53A-43E5-9D2A-D790D9739263}" type="presParOf" srcId="{161FD0CE-28DB-4396-B38D-0E3885331DB5}" destId="{64227C1A-5FD2-47F4-BEC8-DE453506E23B}" srcOrd="0" destOrd="0" presId="urn:microsoft.com/office/officeart/2005/8/layout/chevron2"/>
    <dgm:cxn modelId="{0662ED98-A4D2-45EF-BB3C-A35C541D35A4}" type="presParOf" srcId="{161FD0CE-28DB-4396-B38D-0E3885331DB5}" destId="{AE106677-610E-44EB-BE4B-363DFC8B925A}" srcOrd="1" destOrd="0" presId="urn:microsoft.com/office/officeart/2005/8/layout/chevron2"/>
    <dgm:cxn modelId="{FE854CEA-1716-4EF8-9B0E-2E426917DF80}" type="presParOf" srcId="{3D8490AB-D5C1-4573-AD98-2362C1A9FC5D}" destId="{93E70512-2276-420A-BCF2-B6156C642BB7}" srcOrd="1" destOrd="0" presId="urn:microsoft.com/office/officeart/2005/8/layout/chevron2"/>
    <dgm:cxn modelId="{D8C546DB-ECAD-47DD-A94B-854A67365DD8}" type="presParOf" srcId="{3D8490AB-D5C1-4573-AD98-2362C1A9FC5D}" destId="{95FAB126-EA42-4D62-B2E0-3EEAF530CF29}" srcOrd="2" destOrd="0" presId="urn:microsoft.com/office/officeart/2005/8/layout/chevron2"/>
    <dgm:cxn modelId="{00CF88A2-D132-477F-A8E6-9DA9948A12FB}" type="presParOf" srcId="{95FAB126-EA42-4D62-B2E0-3EEAF530CF29}" destId="{505DA68B-7AC7-4968-A895-C1C3F133D679}" srcOrd="0" destOrd="0" presId="urn:microsoft.com/office/officeart/2005/8/layout/chevron2"/>
    <dgm:cxn modelId="{5966DB56-889B-46AB-9E70-CD00F50E456D}" type="presParOf" srcId="{95FAB126-EA42-4D62-B2E0-3EEAF530CF29}" destId="{C4587C47-8881-40EC-988D-32163B8945D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3BE6986-3DAC-4D8E-B0A8-BF4797FE6871}" type="doc">
      <dgm:prSet loTypeId="urn:microsoft.com/office/officeart/2005/8/layout/default" loCatId="list" qsTypeId="urn:microsoft.com/office/officeart/2005/8/quickstyle/simple5" qsCatId="simple" csTypeId="urn:microsoft.com/office/officeart/2005/8/colors/accent0_2" csCatId="mainScheme" phldr="1"/>
      <dgm:spPr/>
      <dgm:t>
        <a:bodyPr/>
        <a:lstStyle/>
        <a:p>
          <a:endParaRPr lang="es-PE"/>
        </a:p>
      </dgm:t>
    </dgm:pt>
    <dgm:pt modelId="{96C148A0-6A17-48DC-B299-A828DF02D8A9}">
      <dgm:prSet phldrT="[Texto]" custT="1">
        <dgm:style>
          <a:lnRef idx="1">
            <a:schemeClr val="accent1"/>
          </a:lnRef>
          <a:fillRef idx="2">
            <a:schemeClr val="accent1"/>
          </a:fillRef>
          <a:effectRef idx="1">
            <a:schemeClr val="accent1"/>
          </a:effectRef>
          <a:fontRef idx="minor">
            <a:schemeClr val="dk1"/>
          </a:fontRef>
        </dgm:style>
      </dgm:prSet>
      <dgm:spPr/>
      <dgm:t>
        <a:bodyPr/>
        <a:lstStyle/>
        <a:p>
          <a:pPr algn="ctr"/>
          <a:r>
            <a:rPr lang="es-PE" sz="2800" dirty="0" smtClean="0"/>
            <a:t> Consiste en la combinación  y/o agrupación adecuada de las actividades necesarias para la organización en departamentos especifico.</a:t>
          </a:r>
          <a:endParaRPr lang="es-PE" sz="2800" dirty="0"/>
        </a:p>
      </dgm:t>
    </dgm:pt>
    <dgm:pt modelId="{4C4E8646-1FAB-4BB7-B3B3-00C0B09848F9}" type="parTrans" cxnId="{E2E4A729-4264-455C-ACE1-3E0481F19C9B}">
      <dgm:prSet/>
      <dgm:spPr/>
      <dgm:t>
        <a:bodyPr/>
        <a:lstStyle/>
        <a:p>
          <a:endParaRPr lang="es-PE"/>
        </a:p>
      </dgm:t>
    </dgm:pt>
    <dgm:pt modelId="{8F7F9EEB-B507-4C0F-8576-2F15ECB4C354}" type="sibTrans" cxnId="{E2E4A729-4264-455C-ACE1-3E0481F19C9B}">
      <dgm:prSet/>
      <dgm:spPr/>
      <dgm:t>
        <a:bodyPr/>
        <a:lstStyle/>
        <a:p>
          <a:endParaRPr lang="es-PE"/>
        </a:p>
      </dgm:t>
    </dgm:pt>
    <dgm:pt modelId="{E2AD5910-187A-4649-922A-2196BBB65486}">
      <dgm:prSet phldrT="[Texto]" custT="1">
        <dgm:style>
          <a:lnRef idx="1">
            <a:schemeClr val="accent5"/>
          </a:lnRef>
          <a:fillRef idx="2">
            <a:schemeClr val="accent5"/>
          </a:fillRef>
          <a:effectRef idx="1">
            <a:schemeClr val="accent5"/>
          </a:effectRef>
          <a:fontRef idx="minor">
            <a:schemeClr val="dk1"/>
          </a:fontRef>
        </dgm:style>
      </dgm:prSet>
      <dgm:spPr/>
      <dgm:t>
        <a:bodyPr/>
        <a:lstStyle/>
        <a:p>
          <a:r>
            <a:rPr lang="es-PE" sz="2400" dirty="0" smtClean="0"/>
            <a:t>Cada tipo de departamentalización presenta características particulares, ventajas y limitaciones que influirán en las decisiones  sobre la elección de alternativas de departamentalización que se adoptarán en cada organización.</a:t>
          </a:r>
          <a:endParaRPr lang="es-PE" sz="2400" dirty="0"/>
        </a:p>
      </dgm:t>
    </dgm:pt>
    <dgm:pt modelId="{C76DA06F-327C-4652-B8F8-3989BF2EF541}" type="parTrans" cxnId="{4D0C86BB-DFEF-46C5-A713-D681D44B8707}">
      <dgm:prSet/>
      <dgm:spPr/>
      <dgm:t>
        <a:bodyPr/>
        <a:lstStyle/>
        <a:p>
          <a:endParaRPr lang="es-PE"/>
        </a:p>
      </dgm:t>
    </dgm:pt>
    <dgm:pt modelId="{C30BF568-3EE0-4270-8A8B-E050052A56BA}" type="sibTrans" cxnId="{4D0C86BB-DFEF-46C5-A713-D681D44B8707}">
      <dgm:prSet/>
      <dgm:spPr/>
      <dgm:t>
        <a:bodyPr/>
        <a:lstStyle/>
        <a:p>
          <a:endParaRPr lang="es-PE"/>
        </a:p>
      </dgm:t>
    </dgm:pt>
    <dgm:pt modelId="{7374215C-711E-498B-AAAB-2D0E4971E0E1}" type="pres">
      <dgm:prSet presAssocID="{73BE6986-3DAC-4D8E-B0A8-BF4797FE6871}" presName="diagram" presStyleCnt="0">
        <dgm:presLayoutVars>
          <dgm:dir/>
          <dgm:resizeHandles val="exact"/>
        </dgm:presLayoutVars>
      </dgm:prSet>
      <dgm:spPr/>
      <dgm:t>
        <a:bodyPr/>
        <a:lstStyle/>
        <a:p>
          <a:endParaRPr lang="es-PE"/>
        </a:p>
      </dgm:t>
    </dgm:pt>
    <dgm:pt modelId="{CBBF2496-D5D6-4D9F-9405-B13CE0B0C4F8}" type="pres">
      <dgm:prSet presAssocID="{96C148A0-6A17-48DC-B299-A828DF02D8A9}" presName="node" presStyleLbl="node1" presStyleIdx="0" presStyleCnt="2" custScaleY="142885" custLinFactNeighborX="-1600" custLinFactNeighborY="898">
        <dgm:presLayoutVars>
          <dgm:bulletEnabled val="1"/>
        </dgm:presLayoutVars>
      </dgm:prSet>
      <dgm:spPr/>
      <dgm:t>
        <a:bodyPr/>
        <a:lstStyle/>
        <a:p>
          <a:endParaRPr lang="es-PE"/>
        </a:p>
      </dgm:t>
    </dgm:pt>
    <dgm:pt modelId="{0B8EBD4C-3EA6-4FDA-83B3-1C152E519A38}" type="pres">
      <dgm:prSet presAssocID="{8F7F9EEB-B507-4C0F-8576-2F15ECB4C354}" presName="sibTrans" presStyleCnt="0"/>
      <dgm:spPr/>
    </dgm:pt>
    <dgm:pt modelId="{E2E70EE9-3CE5-47A3-B52A-1472C7C49D58}" type="pres">
      <dgm:prSet presAssocID="{E2AD5910-187A-4649-922A-2196BBB65486}" presName="node" presStyleLbl="node1" presStyleIdx="1" presStyleCnt="2" custScaleY="141089">
        <dgm:presLayoutVars>
          <dgm:bulletEnabled val="1"/>
        </dgm:presLayoutVars>
      </dgm:prSet>
      <dgm:spPr/>
      <dgm:t>
        <a:bodyPr/>
        <a:lstStyle/>
        <a:p>
          <a:endParaRPr lang="es-PE"/>
        </a:p>
      </dgm:t>
    </dgm:pt>
  </dgm:ptLst>
  <dgm:cxnLst>
    <dgm:cxn modelId="{CF1E0195-C87E-4205-9935-5060516CFCEA}" type="presOf" srcId="{E2AD5910-187A-4649-922A-2196BBB65486}" destId="{E2E70EE9-3CE5-47A3-B52A-1472C7C49D58}" srcOrd="0" destOrd="0" presId="urn:microsoft.com/office/officeart/2005/8/layout/default"/>
    <dgm:cxn modelId="{D522F05A-A780-45CC-9098-4ECB8A5902BB}" type="presOf" srcId="{73BE6986-3DAC-4D8E-B0A8-BF4797FE6871}" destId="{7374215C-711E-498B-AAAB-2D0E4971E0E1}" srcOrd="0" destOrd="0" presId="urn:microsoft.com/office/officeart/2005/8/layout/default"/>
    <dgm:cxn modelId="{196F14B5-EE08-4D27-BF9A-7C716FCE117A}" type="presOf" srcId="{96C148A0-6A17-48DC-B299-A828DF02D8A9}" destId="{CBBF2496-D5D6-4D9F-9405-B13CE0B0C4F8}" srcOrd="0" destOrd="0" presId="urn:microsoft.com/office/officeart/2005/8/layout/default"/>
    <dgm:cxn modelId="{E2E4A729-4264-455C-ACE1-3E0481F19C9B}" srcId="{73BE6986-3DAC-4D8E-B0A8-BF4797FE6871}" destId="{96C148A0-6A17-48DC-B299-A828DF02D8A9}" srcOrd="0" destOrd="0" parTransId="{4C4E8646-1FAB-4BB7-B3B3-00C0B09848F9}" sibTransId="{8F7F9EEB-B507-4C0F-8576-2F15ECB4C354}"/>
    <dgm:cxn modelId="{4D0C86BB-DFEF-46C5-A713-D681D44B8707}" srcId="{73BE6986-3DAC-4D8E-B0A8-BF4797FE6871}" destId="{E2AD5910-187A-4649-922A-2196BBB65486}" srcOrd="1" destOrd="0" parTransId="{C76DA06F-327C-4652-B8F8-3989BF2EF541}" sibTransId="{C30BF568-3EE0-4270-8A8B-E050052A56BA}"/>
    <dgm:cxn modelId="{38126C65-38CC-4376-B71C-CDCAB653F12C}" type="presParOf" srcId="{7374215C-711E-498B-AAAB-2D0E4971E0E1}" destId="{CBBF2496-D5D6-4D9F-9405-B13CE0B0C4F8}" srcOrd="0" destOrd="0" presId="urn:microsoft.com/office/officeart/2005/8/layout/default"/>
    <dgm:cxn modelId="{FEC99010-7F9D-42A9-AE52-248EF813BA84}" type="presParOf" srcId="{7374215C-711E-498B-AAAB-2D0E4971E0E1}" destId="{0B8EBD4C-3EA6-4FDA-83B3-1C152E519A38}" srcOrd="1" destOrd="0" presId="urn:microsoft.com/office/officeart/2005/8/layout/default"/>
    <dgm:cxn modelId="{BF7D1D1F-840C-47C0-8D3A-150E3971527B}" type="presParOf" srcId="{7374215C-711E-498B-AAAB-2D0E4971E0E1}" destId="{E2E70EE9-3CE5-47A3-B52A-1472C7C49D58}"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4E7F7-306A-40B8-9D1D-EF6118C89239}">
      <dsp:nvSpPr>
        <dsp:cNvPr id="0" name=""/>
        <dsp:cNvSpPr/>
      </dsp:nvSpPr>
      <dsp:spPr>
        <a:xfrm>
          <a:off x="2640873" y="2896753"/>
          <a:ext cx="720693" cy="1478140"/>
        </a:xfrm>
        <a:custGeom>
          <a:avLst/>
          <a:gdLst/>
          <a:ahLst/>
          <a:cxnLst/>
          <a:rect l="0" t="0" r="0" b="0"/>
          <a:pathLst>
            <a:path>
              <a:moveTo>
                <a:pt x="0" y="0"/>
              </a:moveTo>
              <a:lnTo>
                <a:pt x="360346" y="0"/>
              </a:lnTo>
              <a:lnTo>
                <a:pt x="360346" y="1478140"/>
              </a:lnTo>
              <a:lnTo>
                <a:pt x="720693" y="1478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2960108" y="3594711"/>
        <a:ext cx="82223" cy="82223"/>
      </dsp:txXfrm>
    </dsp:sp>
    <dsp:sp modelId="{1D8A8FC4-8539-4B97-B213-1D3F032EAC0B}">
      <dsp:nvSpPr>
        <dsp:cNvPr id="0" name=""/>
        <dsp:cNvSpPr/>
      </dsp:nvSpPr>
      <dsp:spPr>
        <a:xfrm>
          <a:off x="2640873" y="2708384"/>
          <a:ext cx="720693" cy="188368"/>
        </a:xfrm>
        <a:custGeom>
          <a:avLst/>
          <a:gdLst/>
          <a:ahLst/>
          <a:cxnLst/>
          <a:rect l="0" t="0" r="0" b="0"/>
          <a:pathLst>
            <a:path>
              <a:moveTo>
                <a:pt x="0" y="188368"/>
              </a:moveTo>
              <a:lnTo>
                <a:pt x="360346" y="188368"/>
              </a:lnTo>
              <a:lnTo>
                <a:pt x="360346" y="0"/>
              </a:lnTo>
              <a:lnTo>
                <a:pt x="72069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2982597" y="2783946"/>
        <a:ext cx="37245" cy="37245"/>
      </dsp:txXfrm>
    </dsp:sp>
    <dsp:sp modelId="{FE426076-541D-4EFB-98DD-409250A6D91A}">
      <dsp:nvSpPr>
        <dsp:cNvPr id="0" name=""/>
        <dsp:cNvSpPr/>
      </dsp:nvSpPr>
      <dsp:spPr>
        <a:xfrm>
          <a:off x="2640873" y="1230244"/>
          <a:ext cx="720693" cy="1666509"/>
        </a:xfrm>
        <a:custGeom>
          <a:avLst/>
          <a:gdLst/>
          <a:ahLst/>
          <a:cxnLst/>
          <a:rect l="0" t="0" r="0" b="0"/>
          <a:pathLst>
            <a:path>
              <a:moveTo>
                <a:pt x="0" y="1666509"/>
              </a:moveTo>
              <a:lnTo>
                <a:pt x="360346" y="1666509"/>
              </a:lnTo>
              <a:lnTo>
                <a:pt x="360346" y="0"/>
              </a:lnTo>
              <a:lnTo>
                <a:pt x="72069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PE" sz="600" kern="1200"/>
        </a:p>
      </dsp:txBody>
      <dsp:txXfrm>
        <a:off x="2955828" y="2018107"/>
        <a:ext cx="90783" cy="90783"/>
      </dsp:txXfrm>
    </dsp:sp>
    <dsp:sp modelId="{12177B6F-1897-48FD-9AE4-FD63E418B0AC}">
      <dsp:nvSpPr>
        <dsp:cNvPr id="0" name=""/>
        <dsp:cNvSpPr/>
      </dsp:nvSpPr>
      <dsp:spPr>
        <a:xfrm rot="16200000">
          <a:off x="-799533" y="2347444"/>
          <a:ext cx="5782197" cy="1098617"/>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PE" sz="3200" b="1" kern="1200" dirty="0" smtClean="0">
              <a:solidFill>
                <a:schemeClr val="tx1"/>
              </a:solidFill>
            </a:rPr>
            <a:t>CARACTERÍSTICAS</a:t>
          </a:r>
          <a:r>
            <a:rPr lang="es-PE" sz="2800" b="1" kern="1200" dirty="0" smtClean="0">
              <a:solidFill>
                <a:schemeClr val="tx1"/>
              </a:solidFill>
            </a:rPr>
            <a:t> POR  CLIENTELA</a:t>
          </a:r>
          <a:endParaRPr lang="es-PE" sz="2800" b="1" kern="1200" dirty="0">
            <a:solidFill>
              <a:schemeClr val="tx1"/>
            </a:solidFill>
          </a:endParaRPr>
        </a:p>
      </dsp:txBody>
      <dsp:txXfrm>
        <a:off x="-799533" y="2347444"/>
        <a:ext cx="5782197" cy="1098617"/>
      </dsp:txXfrm>
    </dsp:sp>
    <dsp:sp modelId="{623E5E4C-C277-44DA-9EC4-82A530C15B96}">
      <dsp:nvSpPr>
        <dsp:cNvPr id="0" name=""/>
        <dsp:cNvSpPr/>
      </dsp:nvSpPr>
      <dsp:spPr>
        <a:xfrm>
          <a:off x="3361566" y="576066"/>
          <a:ext cx="3603465" cy="1308354"/>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PE" sz="2800" kern="1200" dirty="0" smtClean="0"/>
            <a:t>Agrupación según el tamaño del cliente del comprador</a:t>
          </a:r>
          <a:endParaRPr lang="es-PE" sz="2800" kern="1200" dirty="0"/>
        </a:p>
      </dsp:txBody>
      <dsp:txXfrm>
        <a:off x="3361566" y="576066"/>
        <a:ext cx="3603465" cy="1308354"/>
      </dsp:txXfrm>
    </dsp:sp>
    <dsp:sp modelId="{BEB21214-B697-4353-A681-5D529FE111F7}">
      <dsp:nvSpPr>
        <dsp:cNvPr id="0" name=""/>
        <dsp:cNvSpPr/>
      </dsp:nvSpPr>
      <dsp:spPr>
        <a:xfrm>
          <a:off x="3361566" y="2159075"/>
          <a:ext cx="3603465" cy="1098617"/>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PE" sz="2800" kern="1200" dirty="0" smtClean="0"/>
            <a:t>Énfasis en cliente</a:t>
          </a:r>
          <a:endParaRPr lang="es-PE" sz="2800" kern="1200" dirty="0"/>
        </a:p>
      </dsp:txBody>
      <dsp:txXfrm>
        <a:off x="3361566" y="2159075"/>
        <a:ext cx="3603465" cy="1098617"/>
      </dsp:txXfrm>
    </dsp:sp>
    <dsp:sp modelId="{3E8CB969-0F63-4541-B981-3B0130FA396F}">
      <dsp:nvSpPr>
        <dsp:cNvPr id="0" name=""/>
        <dsp:cNvSpPr/>
      </dsp:nvSpPr>
      <dsp:spPr>
        <a:xfrm>
          <a:off x="3361566" y="3532347"/>
          <a:ext cx="3603465" cy="1685092"/>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PE" sz="2800" kern="1200" dirty="0" smtClean="0"/>
            <a:t>Orientación de extroversión, mas al cliente que hacia sí mismo</a:t>
          </a:r>
          <a:endParaRPr lang="es-PE" sz="2800" kern="1200" dirty="0"/>
        </a:p>
      </dsp:txBody>
      <dsp:txXfrm>
        <a:off x="3361566" y="3532347"/>
        <a:ext cx="3603465" cy="1685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34CF2-D009-42CF-8890-787C9AB0C554}">
      <dsp:nvSpPr>
        <dsp:cNvPr id="0" name=""/>
        <dsp:cNvSpPr/>
      </dsp:nvSpPr>
      <dsp:spPr>
        <a:xfrm>
          <a:off x="2308810" y="-9522"/>
          <a:ext cx="4069178" cy="21094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PE" sz="2000" b="1" kern="1200" dirty="0" smtClean="0"/>
            <a:t>CARACTERISTICAS DEL CLIENTE</a:t>
          </a:r>
          <a:endParaRPr lang="es-PE" sz="2000" b="1" kern="1200" dirty="0"/>
        </a:p>
      </dsp:txBody>
      <dsp:txXfrm>
        <a:off x="2904727" y="299407"/>
        <a:ext cx="2877344" cy="1491640"/>
      </dsp:txXfrm>
    </dsp:sp>
    <dsp:sp modelId="{B9BEE8C7-7062-4880-9819-D52C5FC81BD1}">
      <dsp:nvSpPr>
        <dsp:cNvPr id="0" name=""/>
        <dsp:cNvSpPr/>
      </dsp:nvSpPr>
      <dsp:spPr>
        <a:xfrm rot="2160000">
          <a:off x="5614681" y="1754902"/>
          <a:ext cx="372536" cy="6985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s-PE" sz="3000" kern="1200"/>
        </a:p>
      </dsp:txBody>
      <dsp:txXfrm>
        <a:off x="5625353" y="1861774"/>
        <a:ext cx="260775" cy="419155"/>
      </dsp:txXfrm>
    </dsp:sp>
    <dsp:sp modelId="{D22E436B-515B-4993-AB66-3EBAF44A6ADB}">
      <dsp:nvSpPr>
        <dsp:cNvPr id="0" name=""/>
        <dsp:cNvSpPr/>
      </dsp:nvSpPr>
      <dsp:spPr>
        <a:xfrm>
          <a:off x="5825305" y="2045155"/>
          <a:ext cx="2069901" cy="16573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PE" sz="2000" b="1" kern="1200" dirty="0" smtClean="0"/>
            <a:t>EDAD</a:t>
          </a:r>
          <a:endParaRPr lang="es-PE" sz="2000" b="1" kern="1200" dirty="0"/>
        </a:p>
      </dsp:txBody>
      <dsp:txXfrm>
        <a:off x="6128435" y="2287868"/>
        <a:ext cx="1463641" cy="1171923"/>
      </dsp:txXfrm>
    </dsp:sp>
    <dsp:sp modelId="{CB10508D-3A92-4C33-B43E-49127FD24205}">
      <dsp:nvSpPr>
        <dsp:cNvPr id="0" name=""/>
        <dsp:cNvSpPr/>
      </dsp:nvSpPr>
      <dsp:spPr>
        <a:xfrm rot="6534970">
          <a:off x="6063156" y="3892241"/>
          <a:ext cx="656794" cy="6985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s-PE" sz="3000" kern="1200"/>
        </a:p>
      </dsp:txBody>
      <dsp:txXfrm rot="10800000">
        <a:off x="6193613" y="3938761"/>
        <a:ext cx="459756" cy="419155"/>
      </dsp:txXfrm>
    </dsp:sp>
    <dsp:sp modelId="{8869C5A7-3EEA-49A0-8037-3D03F9245517}">
      <dsp:nvSpPr>
        <dsp:cNvPr id="0" name=""/>
        <dsp:cNvSpPr/>
      </dsp:nvSpPr>
      <dsp:spPr>
        <a:xfrm>
          <a:off x="4814192" y="4789382"/>
          <a:ext cx="2069901" cy="20699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PE" sz="2000" b="1" kern="1200" dirty="0" smtClean="0"/>
            <a:t>SEXO</a:t>
          </a:r>
          <a:endParaRPr lang="es-PE" sz="2000" b="1" kern="1200" dirty="0"/>
        </a:p>
      </dsp:txBody>
      <dsp:txXfrm>
        <a:off x="5117322" y="5092512"/>
        <a:ext cx="1463641" cy="1463641"/>
      </dsp:txXfrm>
    </dsp:sp>
    <dsp:sp modelId="{B5EFDB71-228B-41D1-8A64-1F24E17AE96B}">
      <dsp:nvSpPr>
        <dsp:cNvPr id="0" name=""/>
        <dsp:cNvSpPr/>
      </dsp:nvSpPr>
      <dsp:spPr>
        <a:xfrm rot="10790748">
          <a:off x="4070681" y="5479116"/>
          <a:ext cx="525418" cy="6985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s-PE" sz="3000" kern="1200"/>
        </a:p>
      </dsp:txBody>
      <dsp:txXfrm rot="10800000">
        <a:off x="4228306" y="5618622"/>
        <a:ext cx="367793" cy="419155"/>
      </dsp:txXfrm>
    </dsp:sp>
    <dsp:sp modelId="{FE9C922C-CD2A-4695-8D5B-1A55E36CE12D}">
      <dsp:nvSpPr>
        <dsp:cNvPr id="0" name=""/>
        <dsp:cNvSpPr/>
      </dsp:nvSpPr>
      <dsp:spPr>
        <a:xfrm>
          <a:off x="1752946" y="4797621"/>
          <a:ext cx="2069901" cy="20699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PE" sz="2000" b="1" kern="1200" dirty="0" smtClean="0"/>
            <a:t>NIVEL SOCIO ECONOMICO</a:t>
          </a:r>
          <a:endParaRPr lang="es-PE" sz="2000" b="1" kern="1200" dirty="0"/>
        </a:p>
      </dsp:txBody>
      <dsp:txXfrm>
        <a:off x="2056076" y="5100751"/>
        <a:ext cx="1463641" cy="1463641"/>
      </dsp:txXfrm>
    </dsp:sp>
    <dsp:sp modelId="{9E480629-91CE-46C7-8244-F4BF568F79B3}">
      <dsp:nvSpPr>
        <dsp:cNvPr id="0" name=""/>
        <dsp:cNvSpPr/>
      </dsp:nvSpPr>
      <dsp:spPr>
        <a:xfrm rot="15120000">
          <a:off x="2036153" y="4018757"/>
          <a:ext cx="551785" cy="6985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s-PE" sz="3000" kern="1200"/>
        </a:p>
      </dsp:txBody>
      <dsp:txXfrm rot="10800000">
        <a:off x="2144497" y="4237192"/>
        <a:ext cx="386250" cy="419155"/>
      </dsp:txXfrm>
    </dsp:sp>
    <dsp:sp modelId="{32AED371-1493-4977-97B2-27DDE8BF03D9}">
      <dsp:nvSpPr>
        <dsp:cNvPr id="0" name=""/>
        <dsp:cNvSpPr/>
      </dsp:nvSpPr>
      <dsp:spPr>
        <a:xfrm>
          <a:off x="791592" y="1838879"/>
          <a:ext cx="2069901" cy="20699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PE" sz="1800" b="1" kern="1200" dirty="0" smtClean="0"/>
            <a:t>TIPO DE CONSUMIDOR</a:t>
          </a:r>
          <a:endParaRPr lang="es-PE" sz="1800" b="1" kern="1200" dirty="0"/>
        </a:p>
      </dsp:txBody>
      <dsp:txXfrm>
        <a:off x="1094722" y="2142009"/>
        <a:ext cx="1463641" cy="1463641"/>
      </dsp:txXfrm>
    </dsp:sp>
    <dsp:sp modelId="{EC8FA288-A084-42C8-9B15-2253F7034884}">
      <dsp:nvSpPr>
        <dsp:cNvPr id="0" name=""/>
        <dsp:cNvSpPr/>
      </dsp:nvSpPr>
      <dsp:spPr>
        <a:xfrm rot="19440000">
          <a:off x="2742212" y="1740789"/>
          <a:ext cx="326125" cy="6985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s-PE" sz="3000" kern="1200"/>
        </a:p>
      </dsp:txBody>
      <dsp:txXfrm>
        <a:off x="2751555" y="1909261"/>
        <a:ext cx="228288" cy="4191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474C38-C010-491A-B7FF-D5751526F325}">
      <dsp:nvSpPr>
        <dsp:cNvPr id="0" name=""/>
        <dsp:cNvSpPr/>
      </dsp:nvSpPr>
      <dsp:spPr>
        <a:xfrm>
          <a:off x="4107899" y="2952328"/>
          <a:ext cx="820697" cy="1764499"/>
        </a:xfrm>
        <a:custGeom>
          <a:avLst/>
          <a:gdLst/>
          <a:ahLst/>
          <a:cxnLst/>
          <a:rect l="0" t="0" r="0" b="0"/>
          <a:pathLst>
            <a:path>
              <a:moveTo>
                <a:pt x="0" y="0"/>
              </a:moveTo>
              <a:lnTo>
                <a:pt x="410348" y="0"/>
              </a:lnTo>
              <a:lnTo>
                <a:pt x="410348" y="1764499"/>
              </a:lnTo>
              <a:lnTo>
                <a:pt x="820697" y="176449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A3A36B-C3A5-4106-AF52-F4FB2FFD0E32}">
      <dsp:nvSpPr>
        <dsp:cNvPr id="0" name=""/>
        <dsp:cNvSpPr/>
      </dsp:nvSpPr>
      <dsp:spPr>
        <a:xfrm>
          <a:off x="4107899" y="2906608"/>
          <a:ext cx="820697" cy="91440"/>
        </a:xfrm>
        <a:custGeom>
          <a:avLst/>
          <a:gdLst/>
          <a:ahLst/>
          <a:cxnLst/>
          <a:rect l="0" t="0" r="0" b="0"/>
          <a:pathLst>
            <a:path>
              <a:moveTo>
                <a:pt x="0" y="45720"/>
              </a:moveTo>
              <a:lnTo>
                <a:pt x="820697"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C39C55-7B40-45BC-9F22-DBDC3B360C49}">
      <dsp:nvSpPr>
        <dsp:cNvPr id="0" name=""/>
        <dsp:cNvSpPr/>
      </dsp:nvSpPr>
      <dsp:spPr>
        <a:xfrm>
          <a:off x="4107899" y="1187828"/>
          <a:ext cx="820697" cy="1764499"/>
        </a:xfrm>
        <a:custGeom>
          <a:avLst/>
          <a:gdLst/>
          <a:ahLst/>
          <a:cxnLst/>
          <a:rect l="0" t="0" r="0" b="0"/>
          <a:pathLst>
            <a:path>
              <a:moveTo>
                <a:pt x="0" y="1764499"/>
              </a:moveTo>
              <a:lnTo>
                <a:pt x="410348" y="1764499"/>
              </a:lnTo>
              <a:lnTo>
                <a:pt x="410348" y="0"/>
              </a:lnTo>
              <a:lnTo>
                <a:pt x="820697"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A2D798-2A02-4212-A38F-12216277761F}">
      <dsp:nvSpPr>
        <dsp:cNvPr id="0" name=""/>
        <dsp:cNvSpPr/>
      </dsp:nvSpPr>
      <dsp:spPr>
        <a:xfrm>
          <a:off x="4412" y="2326546"/>
          <a:ext cx="4103486" cy="125156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PE" sz="3200" b="1" kern="1200" dirty="0" smtClean="0"/>
            <a:t>CARACTERÍSTICAS POR PROCESO</a:t>
          </a:r>
          <a:endParaRPr lang="es-PE" sz="3200" b="1" kern="1200" dirty="0"/>
        </a:p>
      </dsp:txBody>
      <dsp:txXfrm>
        <a:off x="4412" y="2326546"/>
        <a:ext cx="4103486" cy="1251563"/>
      </dsp:txXfrm>
    </dsp:sp>
    <dsp:sp modelId="{37001B89-91E1-480E-8BEF-45216D287DAD}">
      <dsp:nvSpPr>
        <dsp:cNvPr id="0" name=""/>
        <dsp:cNvSpPr/>
      </dsp:nvSpPr>
      <dsp:spPr>
        <a:xfrm>
          <a:off x="4928596" y="562046"/>
          <a:ext cx="4103486" cy="12515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PE" sz="2800" kern="1200" dirty="0" smtClean="0"/>
            <a:t>Agrupación por etapas del proceso, del producto o de la operación.</a:t>
          </a:r>
          <a:endParaRPr lang="es-PE" sz="2800" kern="1200" dirty="0"/>
        </a:p>
      </dsp:txBody>
      <dsp:txXfrm>
        <a:off x="4928596" y="562046"/>
        <a:ext cx="4103486" cy="1251563"/>
      </dsp:txXfrm>
    </dsp:sp>
    <dsp:sp modelId="{9DB69697-3668-46D1-AD4D-62DEACF7A26A}">
      <dsp:nvSpPr>
        <dsp:cNvPr id="0" name=""/>
        <dsp:cNvSpPr/>
      </dsp:nvSpPr>
      <dsp:spPr>
        <a:xfrm>
          <a:off x="4928596" y="2326546"/>
          <a:ext cx="4103486" cy="12515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PE" sz="3200" kern="1200" dirty="0" smtClean="0"/>
            <a:t>Énfasis en la tecnología utilizada</a:t>
          </a:r>
          <a:endParaRPr lang="es-PE" sz="3200" kern="1200" dirty="0"/>
        </a:p>
      </dsp:txBody>
      <dsp:txXfrm>
        <a:off x="4928596" y="2326546"/>
        <a:ext cx="4103486" cy="1251563"/>
      </dsp:txXfrm>
    </dsp:sp>
    <dsp:sp modelId="{DCF1426F-8DCD-4CD0-8AD2-D206D0082332}">
      <dsp:nvSpPr>
        <dsp:cNvPr id="0" name=""/>
        <dsp:cNvSpPr/>
      </dsp:nvSpPr>
      <dsp:spPr>
        <a:xfrm>
          <a:off x="4928596" y="4091045"/>
          <a:ext cx="4103486" cy="12515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PE" sz="3200" kern="1200" dirty="0" smtClean="0"/>
            <a:t>Enfoque de introversión</a:t>
          </a:r>
          <a:endParaRPr lang="es-PE" sz="3200" kern="1200" dirty="0"/>
        </a:p>
      </dsp:txBody>
      <dsp:txXfrm>
        <a:off x="4928596" y="4091045"/>
        <a:ext cx="4103486" cy="12515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A4B43-9387-405A-9BD0-7C0572C4060F}">
      <dsp:nvSpPr>
        <dsp:cNvPr id="0" name=""/>
        <dsp:cNvSpPr/>
      </dsp:nvSpPr>
      <dsp:spPr>
        <a:xfrm rot="16200000">
          <a:off x="452996" y="1416439"/>
          <a:ext cx="1830304" cy="2393606"/>
        </a:xfrm>
        <a:prstGeom prst="round2SameRect">
          <a:avLst>
            <a:gd name="adj1" fmla="val 16670"/>
            <a:gd name="adj2" fmla="val 0"/>
          </a:avLst>
        </a:prstGeom>
        <a:gradFill rotWithShape="0">
          <a:gsLst>
            <a:gs pos="0">
              <a:schemeClr val="accent2">
                <a:tint val="50000"/>
                <a:hueOff val="0"/>
                <a:satOff val="0"/>
                <a:lumOff val="0"/>
                <a:alphaOff val="0"/>
                <a:shade val="51000"/>
                <a:satMod val="130000"/>
              </a:schemeClr>
            </a:gs>
            <a:gs pos="80000">
              <a:schemeClr val="accent2">
                <a:tint val="50000"/>
                <a:hueOff val="0"/>
                <a:satOff val="0"/>
                <a:lumOff val="0"/>
                <a:alphaOff val="0"/>
                <a:shade val="93000"/>
                <a:satMod val="130000"/>
              </a:schemeClr>
            </a:gs>
            <a:gs pos="100000">
              <a:schemeClr val="accent2">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68580" tIns="114300" rIns="102870" bIns="114300" numCol="1" spcCol="1270" anchor="t" anchorCtr="0">
          <a:noAutofit/>
        </a:bodyPr>
        <a:lstStyle/>
        <a:p>
          <a:pPr lvl="0" algn="ctr" defTabSz="800100">
            <a:lnSpc>
              <a:spcPct val="90000"/>
            </a:lnSpc>
            <a:spcBef>
              <a:spcPct val="0"/>
            </a:spcBef>
            <a:spcAft>
              <a:spcPct val="35000"/>
            </a:spcAft>
          </a:pPr>
          <a:endParaRPr lang="es-PE" sz="1800" b="1" u="none" kern="1200" dirty="0" smtClean="0"/>
        </a:p>
        <a:p>
          <a:pPr lvl="0" algn="ctr" defTabSz="800100">
            <a:lnSpc>
              <a:spcPct val="90000"/>
            </a:lnSpc>
            <a:spcBef>
              <a:spcPct val="0"/>
            </a:spcBef>
            <a:spcAft>
              <a:spcPct val="35000"/>
            </a:spcAft>
          </a:pPr>
          <a:endParaRPr lang="es-PE" sz="1800" b="1" u="none" kern="1200" dirty="0" smtClean="0"/>
        </a:p>
        <a:p>
          <a:pPr lvl="0" algn="ctr" defTabSz="800100">
            <a:lnSpc>
              <a:spcPct val="90000"/>
            </a:lnSpc>
            <a:spcBef>
              <a:spcPct val="0"/>
            </a:spcBef>
            <a:spcAft>
              <a:spcPct val="35000"/>
            </a:spcAft>
          </a:pPr>
          <a:r>
            <a:rPr lang="es-PE" sz="1800" b="1" u="none" kern="1200" dirty="0" smtClean="0"/>
            <a:t>CARACTERÍSTICAS </a:t>
          </a:r>
        </a:p>
        <a:p>
          <a:pPr lvl="0" algn="ctr" defTabSz="800100">
            <a:lnSpc>
              <a:spcPct val="90000"/>
            </a:lnSpc>
            <a:spcBef>
              <a:spcPct val="0"/>
            </a:spcBef>
            <a:spcAft>
              <a:spcPct val="35000"/>
            </a:spcAft>
          </a:pPr>
          <a:r>
            <a:rPr lang="es-PE" sz="1800" b="1" u="none" kern="1200" dirty="0" smtClean="0"/>
            <a:t>POR </a:t>
          </a:r>
        </a:p>
        <a:p>
          <a:pPr lvl="0" algn="ctr" defTabSz="800100">
            <a:lnSpc>
              <a:spcPct val="90000"/>
            </a:lnSpc>
            <a:spcBef>
              <a:spcPct val="0"/>
            </a:spcBef>
            <a:spcAft>
              <a:spcPct val="35000"/>
            </a:spcAft>
          </a:pPr>
          <a:r>
            <a:rPr lang="es-PE" sz="1800" b="1" u="none" kern="1200" dirty="0" smtClean="0"/>
            <a:t>PROYECTO</a:t>
          </a:r>
          <a:endParaRPr lang="es-PE" sz="1800" b="1" u="none" kern="1200" dirty="0"/>
        </a:p>
      </dsp:txBody>
      <dsp:txXfrm rot="5400000">
        <a:off x="260709" y="1787454"/>
        <a:ext cx="2304242" cy="1651576"/>
      </dsp:txXfrm>
    </dsp:sp>
    <dsp:sp modelId="{6F18CC1A-ABE4-4A07-B623-41757FB5DE28}">
      <dsp:nvSpPr>
        <dsp:cNvPr id="0" name=""/>
        <dsp:cNvSpPr/>
      </dsp:nvSpPr>
      <dsp:spPr>
        <a:xfrm rot="5400000">
          <a:off x="3344142" y="-22176"/>
          <a:ext cx="3567023" cy="5339600"/>
        </a:xfrm>
        <a:prstGeom prst="round2SameRect">
          <a:avLst>
            <a:gd name="adj1" fmla="val 16670"/>
            <a:gd name="adj2" fmla="val 0"/>
          </a:avLst>
        </a:prstGeom>
        <a:gradFill rotWithShape="0">
          <a:gsLst>
            <a:gs pos="0">
              <a:schemeClr val="accent2">
                <a:tint val="50000"/>
                <a:hueOff val="5057030"/>
                <a:satOff val="-6941"/>
                <a:lumOff val="11177"/>
                <a:alphaOff val="0"/>
                <a:shade val="51000"/>
                <a:satMod val="130000"/>
              </a:schemeClr>
            </a:gs>
            <a:gs pos="80000">
              <a:schemeClr val="accent2">
                <a:tint val="50000"/>
                <a:hueOff val="5057030"/>
                <a:satOff val="-6941"/>
                <a:lumOff val="11177"/>
                <a:alphaOff val="0"/>
                <a:shade val="93000"/>
                <a:satMod val="130000"/>
              </a:schemeClr>
            </a:gs>
            <a:gs pos="100000">
              <a:schemeClr val="accent2">
                <a:tint val="50000"/>
                <a:hueOff val="5057030"/>
                <a:satOff val="-6941"/>
                <a:lumOff val="1117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148590" tIns="165100" rIns="99060" bIns="165100" numCol="1" spcCol="1270" anchor="t" anchorCtr="0">
          <a:noAutofit/>
        </a:bodyPr>
        <a:lstStyle/>
        <a:p>
          <a:pPr lvl="0" algn="l" defTabSz="1155700">
            <a:lnSpc>
              <a:spcPct val="90000"/>
            </a:lnSpc>
            <a:spcBef>
              <a:spcPct val="0"/>
            </a:spcBef>
            <a:spcAft>
              <a:spcPct val="35000"/>
            </a:spcAft>
          </a:pPr>
          <a:r>
            <a:rPr lang="es-PE" sz="2600" kern="1200" dirty="0" smtClean="0"/>
            <a:t>Agrupación en función de salidas o resultados en cuanto a uno o más proyecto. </a:t>
          </a:r>
        </a:p>
        <a:p>
          <a:pPr lvl="0" algn="l" defTabSz="1155700">
            <a:lnSpc>
              <a:spcPct val="90000"/>
            </a:lnSpc>
            <a:spcBef>
              <a:spcPct val="0"/>
            </a:spcBef>
            <a:spcAft>
              <a:spcPct val="35000"/>
            </a:spcAft>
          </a:pPr>
          <a:r>
            <a:rPr lang="es-PE" sz="2600" kern="1200" dirty="0" smtClean="0"/>
            <a:t>Requiere estructura organizacional flexible y adaptable a las circunstancias del proyecto.</a:t>
          </a:r>
          <a:endParaRPr lang="es-PE" sz="2600" kern="1200" dirty="0"/>
        </a:p>
      </dsp:txBody>
      <dsp:txXfrm rot="-5400000">
        <a:off x="2457854" y="1038272"/>
        <a:ext cx="5165441" cy="3218705"/>
      </dsp:txXfrm>
    </dsp:sp>
    <dsp:sp modelId="{AA741AED-2FAF-4A2C-B79B-38FD0ADD67DF}">
      <dsp:nvSpPr>
        <dsp:cNvPr id="0" name=""/>
        <dsp:cNvSpPr/>
      </dsp:nvSpPr>
      <dsp:spPr>
        <a:xfrm>
          <a:off x="2409477" y="0"/>
          <a:ext cx="2142907" cy="2142803"/>
        </a:xfrm>
        <a:prstGeom prst="circularArrow">
          <a:avLst>
            <a:gd name="adj1" fmla="val 12500"/>
            <a:gd name="adj2" fmla="val 1142322"/>
            <a:gd name="adj3" fmla="val 20457678"/>
            <a:gd name="adj4" fmla="val 10800000"/>
            <a:gd name="adj5" fmla="val 125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EA51AD4-DB5F-47F7-AD3B-A36A70086A95}">
      <dsp:nvSpPr>
        <dsp:cNvPr id="0" name=""/>
        <dsp:cNvSpPr/>
      </dsp:nvSpPr>
      <dsp:spPr>
        <a:xfrm rot="10800000">
          <a:off x="2409477" y="3074639"/>
          <a:ext cx="2142907" cy="2142803"/>
        </a:xfrm>
        <a:prstGeom prst="circularArrow">
          <a:avLst>
            <a:gd name="adj1" fmla="val 12500"/>
            <a:gd name="adj2" fmla="val 1142322"/>
            <a:gd name="adj3" fmla="val 20457678"/>
            <a:gd name="adj4" fmla="val 10800000"/>
            <a:gd name="adj5" fmla="val 125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DCBCC-BB91-4B14-9403-44FBD42B80DB}">
      <dsp:nvSpPr>
        <dsp:cNvPr id="0" name=""/>
        <dsp:cNvSpPr/>
      </dsp:nvSpPr>
      <dsp:spPr>
        <a:xfrm>
          <a:off x="128055" y="669501"/>
          <a:ext cx="2787763" cy="34866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PE" sz="2000" b="1" kern="1200" dirty="0" smtClean="0"/>
            <a:t>VENTAJAS</a:t>
          </a:r>
          <a:endParaRPr lang="es-PE" sz="2000" b="1" kern="1200" dirty="0"/>
        </a:p>
      </dsp:txBody>
      <dsp:txXfrm>
        <a:off x="138267" y="679713"/>
        <a:ext cx="2767339" cy="328239"/>
      </dsp:txXfrm>
    </dsp:sp>
    <dsp:sp modelId="{1AA00A5E-ED12-4631-9649-3317ABE0772B}">
      <dsp:nvSpPr>
        <dsp:cNvPr id="0" name=""/>
        <dsp:cNvSpPr/>
      </dsp:nvSpPr>
      <dsp:spPr>
        <a:xfrm>
          <a:off x="361111" y="1018165"/>
          <a:ext cx="91440" cy="2676665"/>
        </a:xfrm>
        <a:custGeom>
          <a:avLst/>
          <a:gdLst/>
          <a:ahLst/>
          <a:cxnLst/>
          <a:rect l="0" t="0" r="0" b="0"/>
          <a:pathLst>
            <a:path>
              <a:moveTo>
                <a:pt x="45720" y="0"/>
              </a:moveTo>
              <a:lnTo>
                <a:pt x="45720" y="2676665"/>
              </a:lnTo>
              <a:lnTo>
                <a:pt x="117563" y="2676665"/>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FF0D998-D618-428F-B63F-4345DB6AADD3}">
      <dsp:nvSpPr>
        <dsp:cNvPr id="0" name=""/>
        <dsp:cNvSpPr/>
      </dsp:nvSpPr>
      <dsp:spPr>
        <a:xfrm>
          <a:off x="478675" y="1340548"/>
          <a:ext cx="3679511" cy="4708566"/>
        </a:xfrm>
        <a:prstGeom prst="roundRect">
          <a:avLst>
            <a:gd name="adj" fmla="val 10000"/>
          </a:avLst>
        </a:prstGeom>
        <a:solidFill>
          <a:schemeClr val="accent2">
            <a:lumMod val="40000"/>
            <a:lumOff val="60000"/>
            <a:alpha val="9000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just" defTabSz="889000">
            <a:lnSpc>
              <a:spcPct val="90000"/>
            </a:lnSpc>
            <a:spcBef>
              <a:spcPct val="0"/>
            </a:spcBef>
            <a:spcAft>
              <a:spcPct val="35000"/>
            </a:spcAft>
          </a:pPr>
          <a:r>
            <a:rPr lang="es-PE" sz="2000" kern="1200" dirty="0" smtClean="0">
              <a:solidFill>
                <a:schemeClr val="accent4">
                  <a:lumMod val="75000"/>
                </a:schemeClr>
              </a:solidFill>
            </a:rPr>
            <a:t>*Si la gran concentración de diferentes recursos en una actividad compleja que exige puntos definitivos de inicio y termino ,con fechas y plazos determinados.</a:t>
          </a:r>
        </a:p>
        <a:p>
          <a:pPr lvl="0" algn="just" defTabSz="889000">
            <a:lnSpc>
              <a:spcPct val="90000"/>
            </a:lnSpc>
            <a:spcBef>
              <a:spcPct val="0"/>
            </a:spcBef>
            <a:spcAft>
              <a:spcPct val="35000"/>
            </a:spcAft>
          </a:pPr>
          <a:endParaRPr lang="es-PE" sz="2000" kern="1200" dirty="0" smtClean="0">
            <a:solidFill>
              <a:schemeClr val="accent4">
                <a:lumMod val="75000"/>
              </a:schemeClr>
            </a:solidFill>
          </a:endParaRPr>
        </a:p>
        <a:p>
          <a:pPr lvl="0" algn="just" defTabSz="889000">
            <a:lnSpc>
              <a:spcPct val="90000"/>
            </a:lnSpc>
            <a:spcBef>
              <a:spcPct val="0"/>
            </a:spcBef>
            <a:spcAft>
              <a:spcPct val="35000"/>
            </a:spcAft>
          </a:pPr>
          <a:r>
            <a:rPr lang="es-PE" sz="2000" kern="1200" dirty="0" smtClean="0">
              <a:solidFill>
                <a:schemeClr val="accent4">
                  <a:lumMod val="75000"/>
                </a:schemeClr>
              </a:solidFill>
            </a:rPr>
            <a:t>*Cada proyecto tiene su ciclo de vida especifico.</a:t>
          </a:r>
        </a:p>
        <a:p>
          <a:pPr lvl="0" algn="just" defTabSz="889000">
            <a:lnSpc>
              <a:spcPct val="90000"/>
            </a:lnSpc>
            <a:spcBef>
              <a:spcPct val="0"/>
            </a:spcBef>
            <a:spcAft>
              <a:spcPct val="35000"/>
            </a:spcAft>
          </a:pPr>
          <a:endParaRPr lang="es-PE" sz="2000" kern="1200" dirty="0" smtClean="0">
            <a:solidFill>
              <a:schemeClr val="accent4">
                <a:lumMod val="75000"/>
              </a:schemeClr>
            </a:solidFill>
          </a:endParaRPr>
        </a:p>
        <a:p>
          <a:pPr lvl="0" algn="just" defTabSz="889000">
            <a:lnSpc>
              <a:spcPct val="90000"/>
            </a:lnSpc>
            <a:spcBef>
              <a:spcPct val="0"/>
            </a:spcBef>
            <a:spcAft>
              <a:spcPct val="35000"/>
            </a:spcAft>
          </a:pPr>
          <a:r>
            <a:rPr lang="es-PE" sz="2000" kern="1200" dirty="0" smtClean="0">
              <a:solidFill>
                <a:schemeClr val="accent4">
                  <a:lumMod val="75000"/>
                </a:schemeClr>
              </a:solidFill>
            </a:rPr>
            <a:t>*Esta orientada a los resultados de la organización.</a:t>
          </a:r>
        </a:p>
        <a:p>
          <a:pPr lvl="0" algn="just" defTabSz="889000">
            <a:lnSpc>
              <a:spcPct val="90000"/>
            </a:lnSpc>
            <a:spcBef>
              <a:spcPct val="0"/>
            </a:spcBef>
            <a:spcAft>
              <a:spcPct val="35000"/>
            </a:spcAft>
          </a:pPr>
          <a:endParaRPr lang="es-PE" sz="2000" kern="1200" dirty="0" smtClean="0">
            <a:solidFill>
              <a:schemeClr val="accent4">
                <a:lumMod val="75000"/>
              </a:schemeClr>
            </a:solidFill>
          </a:endParaRPr>
        </a:p>
        <a:p>
          <a:pPr lvl="0" algn="just" defTabSz="889000">
            <a:lnSpc>
              <a:spcPct val="90000"/>
            </a:lnSpc>
            <a:spcBef>
              <a:spcPct val="0"/>
            </a:spcBef>
            <a:spcAft>
              <a:spcPct val="35000"/>
            </a:spcAft>
          </a:pPr>
          <a:endParaRPr lang="es-PE" sz="2000" kern="1200" dirty="0">
            <a:solidFill>
              <a:schemeClr val="accent4">
                <a:lumMod val="75000"/>
              </a:schemeClr>
            </a:solidFill>
          </a:endParaRPr>
        </a:p>
      </dsp:txBody>
      <dsp:txXfrm>
        <a:off x="586444" y="1448317"/>
        <a:ext cx="3463973" cy="4493028"/>
      </dsp:txXfrm>
    </dsp:sp>
    <dsp:sp modelId="{0D28E27B-20A2-4BBE-85EE-B21F94A669A1}">
      <dsp:nvSpPr>
        <dsp:cNvPr id="0" name=""/>
        <dsp:cNvSpPr/>
      </dsp:nvSpPr>
      <dsp:spPr>
        <a:xfrm>
          <a:off x="4534044" y="768209"/>
          <a:ext cx="3977063" cy="41499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PE" sz="2000" b="1" kern="1200" dirty="0" smtClean="0"/>
            <a:t>DESVENTAJAS</a:t>
          </a:r>
          <a:endParaRPr lang="es-PE" sz="2000" b="1" kern="1200" dirty="0"/>
        </a:p>
      </dsp:txBody>
      <dsp:txXfrm>
        <a:off x="4546199" y="780364"/>
        <a:ext cx="3952753" cy="390687"/>
      </dsp:txXfrm>
    </dsp:sp>
    <dsp:sp modelId="{9BBE83D8-157B-46DC-B12D-A89914C81429}">
      <dsp:nvSpPr>
        <dsp:cNvPr id="0" name=""/>
        <dsp:cNvSpPr/>
      </dsp:nvSpPr>
      <dsp:spPr>
        <a:xfrm>
          <a:off x="4931750" y="1183207"/>
          <a:ext cx="387128" cy="2847114"/>
        </a:xfrm>
        <a:custGeom>
          <a:avLst/>
          <a:gdLst/>
          <a:ahLst/>
          <a:cxnLst/>
          <a:rect l="0" t="0" r="0" b="0"/>
          <a:pathLst>
            <a:path>
              <a:moveTo>
                <a:pt x="0" y="0"/>
              </a:moveTo>
              <a:lnTo>
                <a:pt x="0" y="2847114"/>
              </a:lnTo>
              <a:lnTo>
                <a:pt x="387128" y="2847114"/>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3B9004-3599-43BC-846C-C6C63401FF86}">
      <dsp:nvSpPr>
        <dsp:cNvPr id="0" name=""/>
        <dsp:cNvSpPr/>
      </dsp:nvSpPr>
      <dsp:spPr>
        <a:xfrm>
          <a:off x="5318879" y="1661450"/>
          <a:ext cx="3825120" cy="4737742"/>
        </a:xfrm>
        <a:prstGeom prst="roundRect">
          <a:avLst>
            <a:gd name="adj" fmla="val 10000"/>
          </a:avLst>
        </a:prstGeom>
        <a:solidFill>
          <a:schemeClr val="accent2">
            <a:lumMod val="40000"/>
            <a:lumOff val="60000"/>
            <a:alpha val="9000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just" defTabSz="889000">
            <a:lnSpc>
              <a:spcPct val="90000"/>
            </a:lnSpc>
            <a:spcBef>
              <a:spcPct val="0"/>
            </a:spcBef>
            <a:spcAft>
              <a:spcPct val="35000"/>
            </a:spcAft>
          </a:pPr>
          <a:r>
            <a:rPr lang="es-PE" sz="2000" kern="1200" dirty="0" smtClean="0">
              <a:solidFill>
                <a:schemeClr val="accent4">
                  <a:lumMod val="75000"/>
                </a:schemeClr>
              </a:solidFill>
            </a:rPr>
            <a:t>*Cuando termina un proyecto ,la empresa puede verse obligada a despedir personal o a paralizar maquinas y equipos en caso de contar con otro proyecto a la vista.</a:t>
          </a:r>
        </a:p>
        <a:p>
          <a:pPr lvl="0" algn="just" defTabSz="889000">
            <a:lnSpc>
              <a:spcPct val="90000"/>
            </a:lnSpc>
            <a:spcBef>
              <a:spcPct val="0"/>
            </a:spcBef>
            <a:spcAft>
              <a:spcPct val="35000"/>
            </a:spcAft>
          </a:pPr>
          <a:endParaRPr lang="es-PE" sz="2000" kern="1200" dirty="0" smtClean="0">
            <a:solidFill>
              <a:schemeClr val="accent4">
                <a:lumMod val="75000"/>
              </a:schemeClr>
            </a:solidFill>
          </a:endParaRPr>
        </a:p>
        <a:p>
          <a:pPr lvl="0" algn="just" defTabSz="889000">
            <a:lnSpc>
              <a:spcPct val="90000"/>
            </a:lnSpc>
            <a:spcBef>
              <a:spcPct val="0"/>
            </a:spcBef>
            <a:spcAft>
              <a:spcPct val="35000"/>
            </a:spcAft>
          </a:pPr>
          <a:r>
            <a:rPr lang="es-PE" sz="2000" kern="1200" dirty="0" smtClean="0">
              <a:solidFill>
                <a:schemeClr val="accent4">
                  <a:lumMod val="75000"/>
                </a:schemeClr>
              </a:solidFill>
            </a:rPr>
            <a:t>*Discontinuidad y paralización.</a:t>
          </a:r>
        </a:p>
        <a:p>
          <a:pPr lvl="0" algn="just" defTabSz="889000">
            <a:lnSpc>
              <a:spcPct val="90000"/>
            </a:lnSpc>
            <a:spcBef>
              <a:spcPct val="0"/>
            </a:spcBef>
            <a:spcAft>
              <a:spcPct val="35000"/>
            </a:spcAft>
          </a:pPr>
          <a:endParaRPr lang="es-PE" sz="2000" kern="1200" dirty="0" smtClean="0">
            <a:solidFill>
              <a:schemeClr val="accent4">
                <a:lumMod val="75000"/>
              </a:schemeClr>
            </a:solidFill>
          </a:endParaRPr>
        </a:p>
        <a:p>
          <a:pPr lvl="0" algn="just" defTabSz="889000">
            <a:lnSpc>
              <a:spcPct val="90000"/>
            </a:lnSpc>
            <a:spcBef>
              <a:spcPct val="0"/>
            </a:spcBef>
            <a:spcAft>
              <a:spcPct val="35000"/>
            </a:spcAft>
          </a:pPr>
          <a:r>
            <a:rPr lang="es-PE" sz="2000" kern="1200" dirty="0" smtClean="0">
              <a:solidFill>
                <a:schemeClr val="accent4">
                  <a:lumMod val="75000"/>
                </a:schemeClr>
              </a:solidFill>
            </a:rPr>
            <a:t>*Imprevisible en cuantos a nuevos proyectos. Incertidumbre de los especialistas en cuanto a su propio futuro.</a:t>
          </a:r>
        </a:p>
        <a:p>
          <a:pPr lvl="0" algn="just" defTabSz="889000">
            <a:lnSpc>
              <a:spcPct val="90000"/>
            </a:lnSpc>
            <a:spcBef>
              <a:spcPct val="0"/>
            </a:spcBef>
            <a:spcAft>
              <a:spcPct val="35000"/>
            </a:spcAft>
          </a:pPr>
          <a:endParaRPr lang="es-PE" sz="2000" kern="1200" dirty="0">
            <a:solidFill>
              <a:schemeClr val="accent4">
                <a:lumMod val="75000"/>
              </a:schemeClr>
            </a:solidFill>
          </a:endParaRPr>
        </a:p>
      </dsp:txBody>
      <dsp:txXfrm>
        <a:off x="5430913" y="1773484"/>
        <a:ext cx="3601052" cy="45136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085428-E9A9-4CD2-954E-71C970EA87D0}" type="datetimeFigureOut">
              <a:rPr lang="es-PE" smtClean="0"/>
              <a:t>05/06/2012</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F7AD2-70C3-40FA-8A31-6C66F250ED6D}" type="slidenum">
              <a:rPr lang="es-PE" smtClean="0"/>
              <a:t>‹Nº›</a:t>
            </a:fld>
            <a:endParaRPr lang="es-PE"/>
          </a:p>
        </p:txBody>
      </p:sp>
    </p:spTree>
    <p:extLst>
      <p:ext uri="{BB962C8B-B14F-4D97-AF65-F5344CB8AC3E}">
        <p14:creationId xmlns:p14="http://schemas.microsoft.com/office/powerpoint/2010/main" val="350603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1E9F7AD2-70C3-40FA-8A31-6C66F250ED6D}" type="slidenum">
              <a:rPr lang="es-PE" smtClean="0"/>
              <a:t>2</a:t>
            </a:fld>
            <a:endParaRPr lang="es-PE"/>
          </a:p>
        </p:txBody>
      </p:sp>
    </p:spTree>
    <p:extLst>
      <p:ext uri="{BB962C8B-B14F-4D97-AF65-F5344CB8AC3E}">
        <p14:creationId xmlns:p14="http://schemas.microsoft.com/office/powerpoint/2010/main" val="2531398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5CC15351-CE83-426C-BCD3-56ADA15150D0}" type="datetimeFigureOut">
              <a:rPr lang="es-PE" smtClean="0"/>
              <a:t>05/06/2012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3AA02F7-019D-47E1-A39F-069FE6C3FAE1}" type="slidenum">
              <a:rPr lang="es-PE" smtClean="0"/>
              <a:t>‹Nº›</a:t>
            </a:fld>
            <a:endParaRPr lang="es-PE"/>
          </a:p>
        </p:txBody>
      </p:sp>
    </p:spTree>
    <p:extLst>
      <p:ext uri="{BB962C8B-B14F-4D97-AF65-F5344CB8AC3E}">
        <p14:creationId xmlns:p14="http://schemas.microsoft.com/office/powerpoint/2010/main" val="277075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5CC15351-CE83-426C-BCD3-56ADA15150D0}" type="datetimeFigureOut">
              <a:rPr lang="es-PE" smtClean="0"/>
              <a:t>05/06/2012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3AA02F7-019D-47E1-A39F-069FE6C3FAE1}" type="slidenum">
              <a:rPr lang="es-PE" smtClean="0"/>
              <a:t>‹Nº›</a:t>
            </a:fld>
            <a:endParaRPr lang="es-PE"/>
          </a:p>
        </p:txBody>
      </p:sp>
    </p:spTree>
    <p:extLst>
      <p:ext uri="{BB962C8B-B14F-4D97-AF65-F5344CB8AC3E}">
        <p14:creationId xmlns:p14="http://schemas.microsoft.com/office/powerpoint/2010/main" val="3906495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5CC15351-CE83-426C-BCD3-56ADA15150D0}" type="datetimeFigureOut">
              <a:rPr lang="es-PE" smtClean="0"/>
              <a:t>05/06/2012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3AA02F7-019D-47E1-A39F-069FE6C3FAE1}" type="slidenum">
              <a:rPr lang="es-PE" smtClean="0"/>
              <a:t>‹Nº›</a:t>
            </a:fld>
            <a:endParaRPr lang="es-PE"/>
          </a:p>
        </p:txBody>
      </p:sp>
    </p:spTree>
    <p:extLst>
      <p:ext uri="{BB962C8B-B14F-4D97-AF65-F5344CB8AC3E}">
        <p14:creationId xmlns:p14="http://schemas.microsoft.com/office/powerpoint/2010/main" val="80518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5CC15351-CE83-426C-BCD3-56ADA15150D0}" type="datetimeFigureOut">
              <a:rPr lang="es-PE" smtClean="0"/>
              <a:t>05/06/2012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3AA02F7-019D-47E1-A39F-069FE6C3FAE1}" type="slidenum">
              <a:rPr lang="es-PE" smtClean="0"/>
              <a:t>‹Nº›</a:t>
            </a:fld>
            <a:endParaRPr lang="es-PE"/>
          </a:p>
        </p:txBody>
      </p:sp>
    </p:spTree>
    <p:extLst>
      <p:ext uri="{BB962C8B-B14F-4D97-AF65-F5344CB8AC3E}">
        <p14:creationId xmlns:p14="http://schemas.microsoft.com/office/powerpoint/2010/main" val="5790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CC15351-CE83-426C-BCD3-56ADA15150D0}" type="datetimeFigureOut">
              <a:rPr lang="es-PE" smtClean="0"/>
              <a:t>05/06/2012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3AA02F7-019D-47E1-A39F-069FE6C3FAE1}" type="slidenum">
              <a:rPr lang="es-PE" smtClean="0"/>
              <a:t>‹Nº›</a:t>
            </a:fld>
            <a:endParaRPr lang="es-PE"/>
          </a:p>
        </p:txBody>
      </p:sp>
    </p:spTree>
    <p:extLst>
      <p:ext uri="{BB962C8B-B14F-4D97-AF65-F5344CB8AC3E}">
        <p14:creationId xmlns:p14="http://schemas.microsoft.com/office/powerpoint/2010/main" val="418459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5CC15351-CE83-426C-BCD3-56ADA15150D0}" type="datetimeFigureOut">
              <a:rPr lang="es-PE" smtClean="0"/>
              <a:t>05/06/2012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3AA02F7-019D-47E1-A39F-069FE6C3FAE1}" type="slidenum">
              <a:rPr lang="es-PE" smtClean="0"/>
              <a:t>‹Nº›</a:t>
            </a:fld>
            <a:endParaRPr lang="es-PE"/>
          </a:p>
        </p:txBody>
      </p:sp>
    </p:spTree>
    <p:extLst>
      <p:ext uri="{BB962C8B-B14F-4D97-AF65-F5344CB8AC3E}">
        <p14:creationId xmlns:p14="http://schemas.microsoft.com/office/powerpoint/2010/main" val="184957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5CC15351-CE83-426C-BCD3-56ADA15150D0}" type="datetimeFigureOut">
              <a:rPr lang="es-PE" smtClean="0"/>
              <a:t>05/06/2012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93AA02F7-019D-47E1-A39F-069FE6C3FAE1}" type="slidenum">
              <a:rPr lang="es-PE" smtClean="0"/>
              <a:t>‹Nº›</a:t>
            </a:fld>
            <a:endParaRPr lang="es-PE"/>
          </a:p>
        </p:txBody>
      </p:sp>
    </p:spTree>
    <p:extLst>
      <p:ext uri="{BB962C8B-B14F-4D97-AF65-F5344CB8AC3E}">
        <p14:creationId xmlns:p14="http://schemas.microsoft.com/office/powerpoint/2010/main" val="421776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5CC15351-CE83-426C-BCD3-56ADA15150D0}" type="datetimeFigureOut">
              <a:rPr lang="es-PE" smtClean="0"/>
              <a:t>05/06/2012</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93AA02F7-019D-47E1-A39F-069FE6C3FAE1}" type="slidenum">
              <a:rPr lang="es-PE" smtClean="0"/>
              <a:t>‹Nº›</a:t>
            </a:fld>
            <a:endParaRPr lang="es-PE"/>
          </a:p>
        </p:txBody>
      </p:sp>
    </p:spTree>
    <p:extLst>
      <p:ext uri="{BB962C8B-B14F-4D97-AF65-F5344CB8AC3E}">
        <p14:creationId xmlns:p14="http://schemas.microsoft.com/office/powerpoint/2010/main" val="1166988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C15351-CE83-426C-BCD3-56ADA15150D0}" type="datetimeFigureOut">
              <a:rPr lang="es-PE" smtClean="0"/>
              <a:t>05/06/2012</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93AA02F7-019D-47E1-A39F-069FE6C3FAE1}" type="slidenum">
              <a:rPr lang="es-PE" smtClean="0"/>
              <a:t>‹Nº›</a:t>
            </a:fld>
            <a:endParaRPr lang="es-PE"/>
          </a:p>
        </p:txBody>
      </p:sp>
    </p:spTree>
    <p:extLst>
      <p:ext uri="{BB962C8B-B14F-4D97-AF65-F5344CB8AC3E}">
        <p14:creationId xmlns:p14="http://schemas.microsoft.com/office/powerpoint/2010/main" val="194923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CC15351-CE83-426C-BCD3-56ADA15150D0}" type="datetimeFigureOut">
              <a:rPr lang="es-PE" smtClean="0"/>
              <a:t>05/06/2012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3AA02F7-019D-47E1-A39F-069FE6C3FAE1}" type="slidenum">
              <a:rPr lang="es-PE" smtClean="0"/>
              <a:t>‹Nº›</a:t>
            </a:fld>
            <a:endParaRPr lang="es-PE"/>
          </a:p>
        </p:txBody>
      </p:sp>
    </p:spTree>
    <p:extLst>
      <p:ext uri="{BB962C8B-B14F-4D97-AF65-F5344CB8AC3E}">
        <p14:creationId xmlns:p14="http://schemas.microsoft.com/office/powerpoint/2010/main" val="3281509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CC15351-CE83-426C-BCD3-56ADA15150D0}" type="datetimeFigureOut">
              <a:rPr lang="es-PE" smtClean="0"/>
              <a:t>05/06/2012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3AA02F7-019D-47E1-A39F-069FE6C3FAE1}" type="slidenum">
              <a:rPr lang="es-PE" smtClean="0"/>
              <a:t>‹Nº›</a:t>
            </a:fld>
            <a:endParaRPr lang="es-PE"/>
          </a:p>
        </p:txBody>
      </p:sp>
    </p:spTree>
    <p:extLst>
      <p:ext uri="{BB962C8B-B14F-4D97-AF65-F5344CB8AC3E}">
        <p14:creationId xmlns:p14="http://schemas.microsoft.com/office/powerpoint/2010/main" val="4147681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15351-CE83-426C-BCD3-56ADA15150D0}" type="datetimeFigureOut">
              <a:rPr lang="es-PE" smtClean="0"/>
              <a:t>05/06/2012</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A02F7-019D-47E1-A39F-069FE6C3FAE1}" type="slidenum">
              <a:rPr lang="es-PE" smtClean="0"/>
              <a:t>‹Nº›</a:t>
            </a:fld>
            <a:endParaRPr lang="es-PE"/>
          </a:p>
        </p:txBody>
      </p:sp>
    </p:spTree>
    <p:extLst>
      <p:ext uri="{BB962C8B-B14F-4D97-AF65-F5344CB8AC3E}">
        <p14:creationId xmlns:p14="http://schemas.microsoft.com/office/powerpoint/2010/main" val="74140145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60648"/>
            <a:ext cx="8208913" cy="2448273"/>
          </a:xfrm>
        </p:spPr>
        <p:txBody>
          <a:bodyPr/>
          <a:lstStyle/>
          <a:p>
            <a:r>
              <a:rPr lang="es-PE" dirty="0" smtClean="0"/>
              <a:t> </a:t>
            </a:r>
            <a:endParaRPr lang="es-PE" u="sng" dirty="0"/>
          </a:p>
        </p:txBody>
      </p:sp>
      <p:sp>
        <p:nvSpPr>
          <p:cNvPr id="15" name="14 Subtítulo"/>
          <p:cNvSpPr>
            <a:spLocks noGrp="1"/>
          </p:cNvSpPr>
          <p:nvPr>
            <p:ph type="subTitle" idx="1"/>
          </p:nvPr>
        </p:nvSpPr>
        <p:spPr>
          <a:xfrm>
            <a:off x="611560" y="908720"/>
            <a:ext cx="7704856" cy="3384376"/>
          </a:xfrm>
        </p:spPr>
        <p:style>
          <a:lnRef idx="1">
            <a:schemeClr val="accent3"/>
          </a:lnRef>
          <a:fillRef idx="2">
            <a:schemeClr val="accent3"/>
          </a:fillRef>
          <a:effectRef idx="1">
            <a:schemeClr val="accent3"/>
          </a:effectRef>
          <a:fontRef idx="minor">
            <a:schemeClr val="dk1"/>
          </a:fontRef>
        </p:style>
        <p:txBody>
          <a:bodyPr>
            <a:noAutofit/>
          </a:bodyPr>
          <a:lstStyle/>
          <a:p>
            <a:r>
              <a:rPr lang="es-PE" sz="4800" u="sng" dirty="0" smtClean="0">
                <a:solidFill>
                  <a:schemeClr val="tx1"/>
                </a:solidFill>
              </a:rPr>
              <a:t>IMPLICACIONES DE LA TEORIA NEOCLASICA:</a:t>
            </a:r>
          </a:p>
          <a:p>
            <a:r>
              <a:rPr lang="es-PE" sz="4800" u="sng" dirty="0" smtClean="0">
                <a:solidFill>
                  <a:schemeClr val="tx1"/>
                </a:solidFill>
              </a:rPr>
              <a:t>DEPARTAMENTALIZACION.</a:t>
            </a:r>
            <a:endParaRPr lang="es-PE" sz="4800" u="sng" dirty="0">
              <a:solidFill>
                <a:schemeClr val="tx1"/>
              </a:solidFill>
            </a:endParaRPr>
          </a:p>
        </p:txBody>
      </p:sp>
      <p:sp>
        <p:nvSpPr>
          <p:cNvPr id="3" name="2 Rectángulo"/>
          <p:cNvSpPr/>
          <p:nvPr/>
        </p:nvSpPr>
        <p:spPr>
          <a:xfrm>
            <a:off x="971600" y="5013176"/>
            <a:ext cx="7560840" cy="523220"/>
          </a:xfrm>
          <a:prstGeom prst="rect">
            <a:avLst/>
          </a:prstGeom>
        </p:spPr>
        <p:txBody>
          <a:bodyPr wrap="square">
            <a:spAutoFit/>
          </a:bodyPr>
          <a:lstStyle/>
          <a:p>
            <a:r>
              <a:rPr lang="es-PE" sz="2800" i="1" dirty="0" smtClean="0">
                <a:solidFill>
                  <a:schemeClr val="accent6">
                    <a:lumMod val="50000"/>
                  </a:schemeClr>
                </a:solidFill>
              </a:rPr>
              <a:t>Composición de las Unidades de la Empresa.</a:t>
            </a:r>
            <a:endParaRPr lang="es-PE" sz="2800" i="1" dirty="0">
              <a:solidFill>
                <a:schemeClr val="accent6">
                  <a:lumMod val="50000"/>
                </a:schemeClr>
              </a:solidFill>
            </a:endParaRPr>
          </a:p>
        </p:txBody>
      </p:sp>
    </p:spTree>
    <p:extLst>
      <p:ext uri="{BB962C8B-B14F-4D97-AF65-F5344CB8AC3E}">
        <p14:creationId xmlns:p14="http://schemas.microsoft.com/office/powerpoint/2010/main" val="2832374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684335887"/>
              </p:ext>
            </p:extLst>
          </p:nvPr>
        </p:nvGraphicFramePr>
        <p:xfrm>
          <a:off x="251520" y="0"/>
          <a:ext cx="86868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427952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052736"/>
            <a:ext cx="4114800" cy="5073428"/>
          </a:xfrm>
        </p:spPr>
        <p:txBody>
          <a:bodyPr>
            <a:normAutofit fontScale="92500" lnSpcReduction="10000"/>
          </a:bodyPr>
          <a:lstStyle/>
          <a:p>
            <a:pPr>
              <a:buClr>
                <a:schemeClr val="accent6">
                  <a:lumMod val="50000"/>
                </a:schemeClr>
              </a:buClr>
              <a:buFont typeface="Wingdings" pitchFamily="2" charset="2"/>
              <a:buChar char="Ø"/>
            </a:pPr>
            <a:r>
              <a:rPr lang="es-PE" b="1" dirty="0" smtClean="0">
                <a:solidFill>
                  <a:schemeClr val="accent6">
                    <a:lumMod val="75000"/>
                  </a:schemeClr>
                </a:solidFill>
                <a:latin typeface="Algerian" pitchFamily="82" charset="0"/>
              </a:rPr>
              <a:t>Ventajas:</a:t>
            </a:r>
          </a:p>
          <a:p>
            <a:pPr marL="0" indent="0">
              <a:buClr>
                <a:schemeClr val="accent6">
                  <a:lumMod val="50000"/>
                </a:schemeClr>
              </a:buClr>
              <a:buNone/>
            </a:pPr>
            <a:endParaRPr lang="es-PE" b="1" dirty="0" smtClean="0">
              <a:solidFill>
                <a:schemeClr val="accent6">
                  <a:lumMod val="75000"/>
                </a:schemeClr>
              </a:solidFill>
              <a:latin typeface="Algerian" pitchFamily="82" charset="0"/>
            </a:endParaRPr>
          </a:p>
          <a:p>
            <a:pPr marL="514350" indent="-514350">
              <a:buClr>
                <a:schemeClr val="accent6">
                  <a:lumMod val="50000"/>
                </a:schemeClr>
              </a:buClr>
              <a:buFont typeface="+mj-lt"/>
              <a:buAutoNum type="arabicPeriod"/>
            </a:pPr>
            <a:r>
              <a:rPr lang="es-PE" sz="2000" b="1" dirty="0" smtClean="0">
                <a:solidFill>
                  <a:srgbClr val="0070C0"/>
                </a:solidFill>
                <a:latin typeface="Cambria" pitchFamily="18" charset="0"/>
              </a:rPr>
              <a:t>La satisfacción del cliente en el aspecto mas critico de la organización.</a:t>
            </a:r>
          </a:p>
          <a:p>
            <a:pPr marL="514350" indent="-514350">
              <a:buClr>
                <a:schemeClr val="accent6">
                  <a:lumMod val="50000"/>
                </a:schemeClr>
              </a:buClr>
              <a:buFont typeface="+mj-lt"/>
              <a:buAutoNum type="arabicPeriod"/>
            </a:pPr>
            <a:r>
              <a:rPr lang="es-PE" sz="2000" b="1" dirty="0" smtClean="0">
                <a:solidFill>
                  <a:srgbClr val="0070C0"/>
                </a:solidFill>
                <a:latin typeface="Cambria" pitchFamily="18" charset="0"/>
              </a:rPr>
              <a:t>Que el cliente es mas importante que los productos o servicios que deben adaptarse a el.</a:t>
            </a:r>
          </a:p>
          <a:p>
            <a:pPr marL="514350" indent="-514350">
              <a:buClr>
                <a:schemeClr val="accent6">
                  <a:lumMod val="50000"/>
                </a:schemeClr>
              </a:buClr>
              <a:buFont typeface="+mj-lt"/>
              <a:buAutoNum type="arabicPeriod"/>
            </a:pPr>
            <a:r>
              <a:rPr lang="es-PE" sz="2000" b="1" dirty="0" smtClean="0">
                <a:solidFill>
                  <a:srgbClr val="0070C0"/>
                </a:solidFill>
                <a:latin typeface="Cambria" pitchFamily="18" charset="0"/>
              </a:rPr>
              <a:t>Predispone a los ejecutivos y a todos los participantes de la organización a la tarea de satisfacer las necesidades del cliente.</a:t>
            </a:r>
          </a:p>
          <a:p>
            <a:pPr marL="514350" indent="-514350">
              <a:buClr>
                <a:schemeClr val="accent6">
                  <a:lumMod val="50000"/>
                </a:schemeClr>
              </a:buClr>
              <a:buFont typeface="+mj-lt"/>
              <a:buAutoNum type="arabicPeriod"/>
            </a:pPr>
            <a:r>
              <a:rPr lang="es-PE" sz="2000" b="1" dirty="0" smtClean="0">
                <a:solidFill>
                  <a:srgbClr val="0070C0"/>
                </a:solidFill>
                <a:latin typeface="Cambria" pitchFamily="18" charset="0"/>
              </a:rPr>
              <a:t>Permite que la organización concentre sus conocimientos en las distintas necesidades </a:t>
            </a:r>
          </a:p>
        </p:txBody>
      </p:sp>
      <p:sp>
        <p:nvSpPr>
          <p:cNvPr id="4" name="3 Marcador de contenido"/>
          <p:cNvSpPr>
            <a:spLocks noGrp="1"/>
          </p:cNvSpPr>
          <p:nvPr>
            <p:ph sz="half" idx="2"/>
          </p:nvPr>
        </p:nvSpPr>
        <p:spPr>
          <a:xfrm>
            <a:off x="4648200" y="980728"/>
            <a:ext cx="3740224" cy="5145434"/>
          </a:xfrm>
        </p:spPr>
        <p:txBody>
          <a:bodyPr>
            <a:normAutofit fontScale="92500" lnSpcReduction="10000"/>
          </a:bodyPr>
          <a:lstStyle/>
          <a:p>
            <a:pPr>
              <a:buClr>
                <a:schemeClr val="accent6">
                  <a:lumMod val="50000"/>
                </a:schemeClr>
              </a:buClr>
              <a:buFont typeface="Wingdings" pitchFamily="2" charset="2"/>
              <a:buChar char="Ø"/>
            </a:pPr>
            <a:r>
              <a:rPr lang="es-PE" b="1" dirty="0" smtClean="0">
                <a:solidFill>
                  <a:schemeClr val="accent6">
                    <a:lumMod val="75000"/>
                  </a:schemeClr>
                </a:solidFill>
                <a:latin typeface="Algerian" pitchFamily="82" charset="0"/>
              </a:rPr>
              <a:t>Desventajas:</a:t>
            </a:r>
          </a:p>
          <a:p>
            <a:pPr marL="0" indent="0">
              <a:buClr>
                <a:schemeClr val="accent6">
                  <a:lumMod val="50000"/>
                </a:schemeClr>
              </a:buClr>
              <a:buNone/>
            </a:pPr>
            <a:endParaRPr lang="es-PE" b="1" dirty="0" smtClean="0">
              <a:solidFill>
                <a:schemeClr val="accent6">
                  <a:lumMod val="75000"/>
                </a:schemeClr>
              </a:solidFill>
              <a:latin typeface="Algerian" pitchFamily="82" charset="0"/>
            </a:endParaRPr>
          </a:p>
          <a:p>
            <a:pPr marL="514350" indent="-514350">
              <a:buClr>
                <a:schemeClr val="accent6">
                  <a:lumMod val="50000"/>
                </a:schemeClr>
              </a:buClr>
              <a:buFont typeface="+mj-lt"/>
              <a:buAutoNum type="arabicPeriod"/>
            </a:pPr>
            <a:r>
              <a:rPr lang="es-PE" sz="2000" b="1" dirty="0" smtClean="0">
                <a:solidFill>
                  <a:srgbClr val="0070C0"/>
                </a:solidFill>
                <a:latin typeface="Georgia Ref" pitchFamily="18" charset="0"/>
              </a:rPr>
              <a:t>Las demás actividades de la organización puede volverse secundario ,en vista de la preocupación compulsiva del cliente.</a:t>
            </a:r>
          </a:p>
          <a:p>
            <a:pPr marL="514350" indent="-514350">
              <a:buClr>
                <a:schemeClr val="accent6">
                  <a:lumMod val="50000"/>
                </a:schemeClr>
              </a:buClr>
              <a:buFont typeface="+mj-lt"/>
              <a:buAutoNum type="arabicPeriod"/>
            </a:pPr>
            <a:r>
              <a:rPr lang="es-PE" sz="2000" b="1" dirty="0" smtClean="0">
                <a:solidFill>
                  <a:srgbClr val="0070C0"/>
                </a:solidFill>
                <a:latin typeface="Georgia Ref" pitchFamily="18" charset="0"/>
              </a:rPr>
              <a:t>Los demás objetivos de la organización pueden ser puestos de lado .</a:t>
            </a:r>
            <a:endParaRPr lang="es-PE" sz="2000" b="1" dirty="0">
              <a:solidFill>
                <a:srgbClr val="0070C0"/>
              </a:solidFill>
              <a:latin typeface="Georgia Ref" pitchFamily="18" charset="0"/>
            </a:endParaRPr>
          </a:p>
        </p:txBody>
      </p:sp>
      <p:cxnSp>
        <p:nvCxnSpPr>
          <p:cNvPr id="6" name="5 Conector recto"/>
          <p:cNvCxnSpPr/>
          <p:nvPr/>
        </p:nvCxnSpPr>
        <p:spPr>
          <a:xfrm>
            <a:off x="4572000" y="1196752"/>
            <a:ext cx="0" cy="5184576"/>
          </a:xfrm>
          <a:prstGeom prst="line">
            <a:avLst/>
          </a:prstGeom>
        </p:spPr>
        <p:style>
          <a:lnRef idx="1">
            <a:schemeClr val="accent1"/>
          </a:lnRef>
          <a:fillRef idx="0">
            <a:schemeClr val="accent1"/>
          </a:fillRef>
          <a:effectRef idx="0">
            <a:schemeClr val="accent1"/>
          </a:effectRef>
          <a:fontRef idx="minor">
            <a:schemeClr val="tx1"/>
          </a:fontRef>
        </p:style>
      </p:cxnSp>
      <p:sp>
        <p:nvSpPr>
          <p:cNvPr id="2" name="1 Rectángulo"/>
          <p:cNvSpPr/>
          <p:nvPr/>
        </p:nvSpPr>
        <p:spPr>
          <a:xfrm>
            <a:off x="1043608" y="260648"/>
            <a:ext cx="7056784" cy="461665"/>
          </a:xfrm>
          <a:prstGeom prst="rect">
            <a:avLst/>
          </a:prstGeom>
        </p:spPr>
        <p:txBody>
          <a:bodyPr wrap="square">
            <a:spAutoFit/>
          </a:bodyPr>
          <a:lstStyle/>
          <a:p>
            <a:pPr lvl="0" algn="ctr"/>
            <a:r>
              <a:rPr lang="es-ES" sz="24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POR   CLIENTELA</a:t>
            </a:r>
          </a:p>
        </p:txBody>
      </p:sp>
    </p:spTree>
    <p:extLst>
      <p:ext uri="{BB962C8B-B14F-4D97-AF65-F5344CB8AC3E}">
        <p14:creationId xmlns:p14="http://schemas.microsoft.com/office/powerpoint/2010/main" val="1207745340"/>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3671900" y="517283"/>
            <a:ext cx="2808312" cy="144016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PE" b="1" dirty="0" smtClean="0">
                <a:solidFill>
                  <a:schemeClr val="tx1"/>
                </a:solidFill>
              </a:rPr>
              <a:t>DIVISIÓN DE VENTA</a:t>
            </a:r>
            <a:endParaRPr lang="es-PE" b="1" dirty="0">
              <a:solidFill>
                <a:schemeClr val="tx1"/>
              </a:solidFill>
            </a:endParaRPr>
          </a:p>
        </p:txBody>
      </p:sp>
      <p:sp>
        <p:nvSpPr>
          <p:cNvPr id="3" name="2 Rectángulo"/>
          <p:cNvSpPr/>
          <p:nvPr/>
        </p:nvSpPr>
        <p:spPr>
          <a:xfrm>
            <a:off x="1187624" y="2816932"/>
            <a:ext cx="2412268" cy="828092"/>
          </a:xfrm>
          <a:prstGeom prst="rect">
            <a:avLst/>
          </a:prstGeom>
          <a:solidFill>
            <a:schemeClr val="accent1">
              <a:lumMod val="40000"/>
              <a:lumOff val="6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Departamento femenino</a:t>
            </a:r>
            <a:endParaRPr lang="es-PE" dirty="0">
              <a:solidFill>
                <a:schemeClr val="tx1"/>
              </a:solidFill>
            </a:endParaRPr>
          </a:p>
        </p:txBody>
      </p:sp>
      <p:sp>
        <p:nvSpPr>
          <p:cNvPr id="4" name="3 Rectángulo"/>
          <p:cNvSpPr/>
          <p:nvPr/>
        </p:nvSpPr>
        <p:spPr>
          <a:xfrm>
            <a:off x="4211960" y="2816932"/>
            <a:ext cx="2088232" cy="828092"/>
          </a:xfrm>
          <a:prstGeom prst="rect">
            <a:avLst/>
          </a:prstGeom>
          <a:solidFill>
            <a:schemeClr val="tx2">
              <a:lumMod val="60000"/>
              <a:lumOff val="4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Departamento masculino</a:t>
            </a:r>
            <a:endParaRPr lang="es-PE" dirty="0">
              <a:solidFill>
                <a:schemeClr val="tx1"/>
              </a:solidFill>
            </a:endParaRPr>
          </a:p>
        </p:txBody>
      </p:sp>
      <p:sp>
        <p:nvSpPr>
          <p:cNvPr id="5" name="4 Rectángulo"/>
          <p:cNvSpPr/>
          <p:nvPr/>
        </p:nvSpPr>
        <p:spPr>
          <a:xfrm>
            <a:off x="6786620" y="2816932"/>
            <a:ext cx="1728192" cy="828092"/>
          </a:xfrm>
          <a:prstGeom prst="rect">
            <a:avLst/>
          </a:prstGeom>
          <a:solidFill>
            <a:schemeClr val="accent6">
              <a:lumMod val="40000"/>
              <a:lumOff val="6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Departamento infantil</a:t>
            </a:r>
            <a:endParaRPr lang="es-PE" dirty="0">
              <a:solidFill>
                <a:schemeClr val="tx1"/>
              </a:solidFill>
            </a:endParaRPr>
          </a:p>
        </p:txBody>
      </p:sp>
      <p:sp>
        <p:nvSpPr>
          <p:cNvPr id="6" name="5 Rectángulo"/>
          <p:cNvSpPr/>
          <p:nvPr/>
        </p:nvSpPr>
        <p:spPr>
          <a:xfrm>
            <a:off x="107504" y="4581128"/>
            <a:ext cx="1296144" cy="129614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Selección de perfumería</a:t>
            </a:r>
            <a:endParaRPr lang="es-PE" dirty="0">
              <a:solidFill>
                <a:schemeClr val="tx1"/>
              </a:solidFill>
            </a:endParaRPr>
          </a:p>
        </p:txBody>
      </p:sp>
      <p:sp>
        <p:nvSpPr>
          <p:cNvPr id="7" name="6 Rectángulo"/>
          <p:cNvSpPr/>
          <p:nvPr/>
        </p:nvSpPr>
        <p:spPr>
          <a:xfrm>
            <a:off x="1547664" y="4581128"/>
            <a:ext cx="1296144" cy="129614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Selección de lencería</a:t>
            </a:r>
            <a:endParaRPr lang="es-PE" dirty="0">
              <a:solidFill>
                <a:schemeClr val="tx1"/>
              </a:solidFill>
            </a:endParaRPr>
          </a:p>
        </p:txBody>
      </p:sp>
      <p:sp>
        <p:nvSpPr>
          <p:cNvPr id="9" name="8 Rectángulo"/>
          <p:cNvSpPr/>
          <p:nvPr/>
        </p:nvSpPr>
        <p:spPr>
          <a:xfrm>
            <a:off x="2987824" y="4581128"/>
            <a:ext cx="1224136" cy="129614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Selección de modas</a:t>
            </a:r>
            <a:endParaRPr lang="es-PE" dirty="0">
              <a:solidFill>
                <a:schemeClr val="tx1"/>
              </a:solidFill>
            </a:endParaRPr>
          </a:p>
        </p:txBody>
      </p:sp>
      <p:sp>
        <p:nvSpPr>
          <p:cNvPr id="10" name="9 Rectángulo"/>
          <p:cNvSpPr/>
          <p:nvPr/>
        </p:nvSpPr>
        <p:spPr>
          <a:xfrm>
            <a:off x="4355976" y="4581128"/>
            <a:ext cx="1224136" cy="129614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Selección de ropa</a:t>
            </a:r>
            <a:endParaRPr lang="es-PE" dirty="0">
              <a:solidFill>
                <a:schemeClr val="tx1"/>
              </a:solidFill>
            </a:endParaRPr>
          </a:p>
        </p:txBody>
      </p:sp>
      <p:sp>
        <p:nvSpPr>
          <p:cNvPr id="11" name="10 Rectángulo"/>
          <p:cNvSpPr/>
          <p:nvPr/>
        </p:nvSpPr>
        <p:spPr>
          <a:xfrm>
            <a:off x="5796136" y="4603932"/>
            <a:ext cx="100811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Selección de calzado</a:t>
            </a:r>
            <a:endParaRPr lang="es-PE" dirty="0">
              <a:solidFill>
                <a:schemeClr val="tx1"/>
              </a:solidFill>
            </a:endParaRPr>
          </a:p>
        </p:txBody>
      </p:sp>
      <p:sp>
        <p:nvSpPr>
          <p:cNvPr id="12" name="11 Rectángulo"/>
          <p:cNvSpPr/>
          <p:nvPr/>
        </p:nvSpPr>
        <p:spPr>
          <a:xfrm>
            <a:off x="6932984" y="4585173"/>
            <a:ext cx="1008112" cy="129614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Selección de ropa</a:t>
            </a:r>
            <a:endParaRPr lang="es-PE" dirty="0">
              <a:solidFill>
                <a:schemeClr val="tx1"/>
              </a:solidFill>
            </a:endParaRPr>
          </a:p>
        </p:txBody>
      </p:sp>
      <p:sp>
        <p:nvSpPr>
          <p:cNvPr id="13" name="12 Rectángulo"/>
          <p:cNvSpPr/>
          <p:nvPr/>
        </p:nvSpPr>
        <p:spPr>
          <a:xfrm>
            <a:off x="8100392" y="4581128"/>
            <a:ext cx="936104" cy="129614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Selección de juguetes</a:t>
            </a:r>
            <a:endParaRPr lang="es-PE" dirty="0">
              <a:solidFill>
                <a:schemeClr val="tx1"/>
              </a:solidFill>
            </a:endParaRPr>
          </a:p>
        </p:txBody>
      </p:sp>
      <p:cxnSp>
        <p:nvCxnSpPr>
          <p:cNvPr id="15" name="14 Conector recto"/>
          <p:cNvCxnSpPr/>
          <p:nvPr/>
        </p:nvCxnSpPr>
        <p:spPr>
          <a:xfrm>
            <a:off x="2195736" y="2276872"/>
            <a:ext cx="5670630" cy="36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719572" y="4127942"/>
            <a:ext cx="29523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4788024" y="4149080"/>
            <a:ext cx="1512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7437040" y="4149080"/>
            <a:ext cx="10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endCxn id="6" idx="0"/>
          </p:cNvCxnSpPr>
          <p:nvPr/>
        </p:nvCxnSpPr>
        <p:spPr>
          <a:xfrm>
            <a:off x="755576" y="414908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endCxn id="7" idx="0"/>
          </p:cNvCxnSpPr>
          <p:nvPr/>
        </p:nvCxnSpPr>
        <p:spPr>
          <a:xfrm>
            <a:off x="2195736" y="414908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a:off x="3671900" y="414908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a:off x="2195736" y="3645024"/>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a:off x="4788024" y="414908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a:endCxn id="11" idx="0"/>
          </p:cNvCxnSpPr>
          <p:nvPr/>
        </p:nvCxnSpPr>
        <p:spPr>
          <a:xfrm>
            <a:off x="6300192" y="4149080"/>
            <a:ext cx="0" cy="4548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a:endCxn id="12" idx="0"/>
          </p:cNvCxnSpPr>
          <p:nvPr/>
        </p:nvCxnSpPr>
        <p:spPr>
          <a:xfrm>
            <a:off x="7437040" y="4149080"/>
            <a:ext cx="0" cy="4360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44 Conector recto de flecha"/>
          <p:cNvCxnSpPr/>
          <p:nvPr/>
        </p:nvCxnSpPr>
        <p:spPr>
          <a:xfrm>
            <a:off x="8496436" y="4171884"/>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5544108" y="3645024"/>
            <a:ext cx="0" cy="482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53 Conector recto"/>
          <p:cNvCxnSpPr/>
          <p:nvPr/>
        </p:nvCxnSpPr>
        <p:spPr>
          <a:xfrm>
            <a:off x="7941096" y="3645024"/>
            <a:ext cx="0" cy="482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57 Conector recto de flecha"/>
          <p:cNvCxnSpPr/>
          <p:nvPr/>
        </p:nvCxnSpPr>
        <p:spPr>
          <a:xfrm>
            <a:off x="2195736" y="227687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59 Conector recto de flecha"/>
          <p:cNvCxnSpPr>
            <a:endCxn id="4" idx="0"/>
          </p:cNvCxnSpPr>
          <p:nvPr/>
        </p:nvCxnSpPr>
        <p:spPr>
          <a:xfrm>
            <a:off x="5256076" y="231287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p:nvPr/>
        </p:nvCxnSpPr>
        <p:spPr>
          <a:xfrm>
            <a:off x="7866366" y="231287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65 Conector recto"/>
          <p:cNvCxnSpPr/>
          <p:nvPr/>
        </p:nvCxnSpPr>
        <p:spPr>
          <a:xfrm>
            <a:off x="5230746" y="1992897"/>
            <a:ext cx="0" cy="294068"/>
          </a:xfrm>
          <a:prstGeom prst="line">
            <a:avLst/>
          </a:prstGeom>
        </p:spPr>
        <p:style>
          <a:lnRef idx="1">
            <a:schemeClr val="accent1"/>
          </a:lnRef>
          <a:fillRef idx="0">
            <a:schemeClr val="accent1"/>
          </a:fillRef>
          <a:effectRef idx="0">
            <a:schemeClr val="accent1"/>
          </a:effectRef>
          <a:fontRef idx="minor">
            <a:schemeClr val="tx1"/>
          </a:fontRef>
        </p:style>
      </p:cxnSp>
      <p:sp>
        <p:nvSpPr>
          <p:cNvPr id="8" name="7 Rectángulo"/>
          <p:cNvSpPr/>
          <p:nvPr/>
        </p:nvSpPr>
        <p:spPr>
          <a:xfrm>
            <a:off x="322804" y="318393"/>
            <a:ext cx="4033172" cy="646331"/>
          </a:xfrm>
          <a:prstGeom prst="rect">
            <a:avLst/>
          </a:prstGeom>
        </p:spPr>
        <p:txBody>
          <a:bodyPr wrap="square">
            <a:spAutoFit/>
          </a:bodyPr>
          <a:lstStyle/>
          <a:p>
            <a:r>
              <a:rPr lang="es-PE" b="1" i="1" dirty="0"/>
              <a:t>Agrupamiento por clientela en una tienda.</a:t>
            </a:r>
          </a:p>
        </p:txBody>
      </p:sp>
    </p:spTree>
    <p:extLst>
      <p:ext uri="{BB962C8B-B14F-4D97-AF65-F5344CB8AC3E}">
        <p14:creationId xmlns:p14="http://schemas.microsoft.com/office/powerpoint/2010/main" val="319992452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916832"/>
            <a:ext cx="8229600" cy="4309939"/>
          </a:xfrm>
        </p:spPr>
        <p:style>
          <a:lnRef idx="1">
            <a:schemeClr val="accent2"/>
          </a:lnRef>
          <a:fillRef idx="2">
            <a:schemeClr val="accent2"/>
          </a:fillRef>
          <a:effectRef idx="1">
            <a:schemeClr val="accent2"/>
          </a:effectRef>
          <a:fontRef idx="minor">
            <a:schemeClr val="dk1"/>
          </a:fontRef>
        </p:style>
        <p:txBody>
          <a:bodyPr/>
          <a:lstStyle/>
          <a:p>
            <a:pPr algn="just"/>
            <a:r>
              <a:rPr lang="es-PE" dirty="0" smtClean="0"/>
              <a:t>Constituye el enfoque más extrovertido de la empresa, cuyo énfasis está más dirigido para el cliente que para sí misma.</a:t>
            </a:r>
          </a:p>
          <a:p>
            <a:pPr marL="0" indent="0" algn="just">
              <a:buNone/>
            </a:pPr>
            <a:endParaRPr lang="es-PE" dirty="0" smtClean="0"/>
          </a:p>
          <a:p>
            <a:pPr algn="just"/>
            <a:r>
              <a:rPr lang="es-PE" dirty="0" smtClean="0"/>
              <a:t>Se indica cuando el negocio depende de diferentes características de productos/servicios, que varían según el tipo y las necesidades del cliente. </a:t>
            </a:r>
            <a:endParaRPr lang="es-PE" dirty="0"/>
          </a:p>
        </p:txBody>
      </p:sp>
      <p:sp>
        <p:nvSpPr>
          <p:cNvPr id="4" name="3 Título"/>
          <p:cNvSpPr>
            <a:spLocks noGrp="1"/>
          </p:cNvSpPr>
          <p:nvPr>
            <p:ph type="title"/>
          </p:nvPr>
        </p:nvSpPr>
        <p:spPr>
          <a:xfrm>
            <a:off x="457200" y="553750"/>
            <a:ext cx="8229600" cy="584775"/>
          </a:xfrm>
          <a:prstGeom prst="rect">
            <a:avLst/>
          </a:prstGeom>
        </p:spPr>
        <p:txBody>
          <a:bodyPr wrap="square">
            <a:spAutoFit/>
          </a:bodyPr>
          <a:lstStyle/>
          <a:p>
            <a:pPr lvl="0" algn="ctr"/>
            <a: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POR   CLIENTELA</a:t>
            </a:r>
          </a:p>
        </p:txBody>
      </p:sp>
      <p:sp>
        <p:nvSpPr>
          <p:cNvPr id="5" name="4 Rectángulo"/>
          <p:cNvSpPr/>
          <p:nvPr/>
        </p:nvSpPr>
        <p:spPr>
          <a:xfrm>
            <a:off x="827584" y="1196752"/>
            <a:ext cx="2986908" cy="707886"/>
          </a:xfrm>
          <a:prstGeom prst="rect">
            <a:avLst/>
          </a:prstGeom>
        </p:spPr>
        <p:txBody>
          <a:bodyPr wrap="none">
            <a:spAutoFit/>
          </a:bodyPr>
          <a:lstStyle/>
          <a:p>
            <a:pPr lvl="0"/>
            <a:r>
              <a:rPr lang="es-PE" sz="4000" b="1" u="sng" dirty="0">
                <a:solidFill>
                  <a:schemeClr val="accent2">
                    <a:lumMod val="75000"/>
                  </a:schemeClr>
                </a:solidFill>
              </a:rPr>
              <a:t>Aplicaciones:</a:t>
            </a:r>
          </a:p>
        </p:txBody>
      </p:sp>
    </p:spTree>
    <p:extLst>
      <p:ext uri="{BB962C8B-B14F-4D97-AF65-F5344CB8AC3E}">
        <p14:creationId xmlns:p14="http://schemas.microsoft.com/office/powerpoint/2010/main" val="1323338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276872"/>
            <a:ext cx="8229600" cy="2952328"/>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es-PE" sz="4000" dirty="0" smtClean="0"/>
              <a:t>También denominada </a:t>
            </a:r>
            <a:r>
              <a:rPr lang="es-PE" sz="4000" i="1" dirty="0" smtClean="0">
                <a:solidFill>
                  <a:srgbClr val="002060"/>
                </a:solidFill>
              </a:rPr>
              <a:t>departamentalización por etapas del proceso, por procesamiento</a:t>
            </a:r>
            <a:r>
              <a:rPr lang="es-PE" sz="4000" i="1" dirty="0" smtClean="0"/>
              <a:t> </a:t>
            </a:r>
            <a:r>
              <a:rPr lang="es-PE" sz="4000" dirty="0" smtClean="0"/>
              <a:t> o aun </a:t>
            </a:r>
            <a:r>
              <a:rPr lang="es-PE" sz="4000" i="1" dirty="0" smtClean="0">
                <a:solidFill>
                  <a:srgbClr val="002060"/>
                </a:solidFill>
              </a:rPr>
              <a:t>por equipo</a:t>
            </a:r>
            <a:r>
              <a:rPr lang="es-PE" sz="4000" dirty="0" smtClean="0"/>
              <a:t>.</a:t>
            </a:r>
            <a:endParaRPr lang="es-PE" sz="4000" dirty="0"/>
          </a:p>
        </p:txBody>
      </p:sp>
      <p:sp>
        <p:nvSpPr>
          <p:cNvPr id="4" name="1 Título"/>
          <p:cNvSpPr>
            <a:spLocks noGrp="1"/>
          </p:cNvSpPr>
          <p:nvPr>
            <p:ph type="title"/>
          </p:nvPr>
        </p:nvSpPr>
        <p:spPr>
          <a:xfrm>
            <a:off x="395536" y="764704"/>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buClr>
                <a:schemeClr val="accent2">
                  <a:lumMod val="50000"/>
                </a:schemeClr>
              </a:buClr>
            </a:pPr>
            <a:r>
              <a:rPr lang="es-ES" sz="49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DEPARTAMENTALIZACIÓN POR PROCESO</a:t>
            </a:r>
            <a:r>
              <a:rPr lang="es-ES"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
            </a:r>
            <a:br>
              <a:rPr lang="es-ES"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br>
            <a:endParaRPr lang="es-PE"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endParaRPr>
          </a:p>
        </p:txBody>
      </p:sp>
    </p:spTree>
    <p:extLst>
      <p:ext uri="{BB962C8B-B14F-4D97-AF65-F5344CB8AC3E}">
        <p14:creationId xmlns:p14="http://schemas.microsoft.com/office/powerpoint/2010/main" val="242480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764704"/>
            <a:ext cx="7632848" cy="18002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buClr>
                <a:schemeClr val="accent2">
                  <a:lumMod val="50000"/>
                </a:schemeClr>
              </a:buClr>
            </a:pPr>
            <a:r>
              <a:rPr lang="es-ES" sz="49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DEPARTAMENTALIZACIÓN POR PROCESO</a:t>
            </a:r>
            <a:r>
              <a:rPr lang="es-ES"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
            </a:r>
            <a:br>
              <a:rPr lang="es-ES"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br>
            <a:endParaRPr lang="es-PE"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endParaRPr>
          </a:p>
        </p:txBody>
      </p:sp>
      <p:sp>
        <p:nvSpPr>
          <p:cNvPr id="3" name="2 Rectángulo"/>
          <p:cNvSpPr/>
          <p:nvPr/>
        </p:nvSpPr>
        <p:spPr>
          <a:xfrm>
            <a:off x="755576" y="2852936"/>
            <a:ext cx="8136904" cy="280076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s-PE" sz="4400" dirty="0"/>
              <a:t>Consiste en </a:t>
            </a:r>
            <a:r>
              <a:rPr lang="es-PE" sz="4400" dirty="0" smtClean="0"/>
              <a:t>agrupación </a:t>
            </a:r>
            <a:r>
              <a:rPr lang="es-PE" sz="4400" dirty="0"/>
              <a:t>de actividades y tareas de acuerdo con los principales procesos desarrollados en la organización.</a:t>
            </a:r>
          </a:p>
        </p:txBody>
      </p:sp>
    </p:spTree>
    <p:extLst>
      <p:ext uri="{BB962C8B-B14F-4D97-AF65-F5344CB8AC3E}">
        <p14:creationId xmlns:p14="http://schemas.microsoft.com/office/powerpoint/2010/main" val="424936585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548680"/>
            <a:ext cx="6696744" cy="1754326"/>
          </a:xfrm>
          <a:prstGeom prst="rect">
            <a:avLst/>
          </a:prstGeom>
        </p:spPr>
        <p:txBody>
          <a:bodyPr wrap="square">
            <a:spAutoFit/>
          </a:bodyPr>
          <a:lstStyle/>
          <a:p>
            <a:r>
              <a:rPr lang="es-E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    </a:t>
            </a:r>
            <a:r>
              <a:rPr lang="es-ES" sz="36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DEPARTAMENTALIZACIÓN</a:t>
            </a:r>
          </a:p>
          <a:p>
            <a:r>
              <a:rPr lang="es-E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 </a:t>
            </a:r>
            <a:r>
              <a:rPr lang="es-E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                  </a:t>
            </a:r>
            <a:r>
              <a:rPr lang="es-ES" sz="36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POR </a:t>
            </a:r>
            <a:r>
              <a:rPr lang="es-ES" sz="36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PROCESO</a:t>
            </a:r>
            <a:br>
              <a:rPr lang="es-ES" sz="36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br>
            <a:endParaRPr lang="es-PE" sz="3600" dirty="0"/>
          </a:p>
        </p:txBody>
      </p:sp>
      <p:sp>
        <p:nvSpPr>
          <p:cNvPr id="3" name="2 Proceso alternativo"/>
          <p:cNvSpPr/>
          <p:nvPr/>
        </p:nvSpPr>
        <p:spPr>
          <a:xfrm>
            <a:off x="762116" y="1844824"/>
            <a:ext cx="7416824" cy="3312368"/>
          </a:xfrm>
          <a:prstGeom prst="flowChartAlternateProcess">
            <a:avLst/>
          </a:prstGeom>
        </p:spPr>
        <p:style>
          <a:lnRef idx="1">
            <a:schemeClr val="dk1"/>
          </a:lnRef>
          <a:fillRef idx="2">
            <a:schemeClr val="dk1"/>
          </a:fillRef>
          <a:effectRef idx="1">
            <a:schemeClr val="dk1"/>
          </a:effectRef>
          <a:fontRef idx="minor">
            <a:schemeClr val="dk1"/>
          </a:fontRef>
        </p:style>
        <p:txBody>
          <a:bodyPr rtlCol="0" anchor="ctr"/>
          <a:lstStyle/>
          <a:p>
            <a:pPr algn="just"/>
            <a:r>
              <a:rPr lang="es-PE" sz="3200" dirty="0">
                <a:solidFill>
                  <a:schemeClr val="tx1"/>
                </a:solidFill>
                <a:effectLst>
                  <a:outerShdw blurRad="38100" dist="38100" dir="2700000" algn="tl">
                    <a:srgbClr val="000000">
                      <a:alpha val="43137"/>
                    </a:srgbClr>
                  </a:outerShdw>
                </a:effectLst>
                <a:latin typeface="Georgia Ref" pitchFamily="18" charset="0"/>
              </a:rPr>
              <a:t>Proceso es un conjunto de actividades estructuradas y destinadas a dar por resultado un producto especifico para un determinado cliente o mercado</a:t>
            </a:r>
            <a:endParaRPr lang="es-PE" sz="3200" dirty="0"/>
          </a:p>
        </p:txBody>
      </p:sp>
    </p:spTree>
    <p:extLst>
      <p:ext uri="{BB962C8B-B14F-4D97-AF65-F5344CB8AC3E}">
        <p14:creationId xmlns:p14="http://schemas.microsoft.com/office/powerpoint/2010/main" val="5339048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Proceso alternativo"/>
          <p:cNvSpPr/>
          <p:nvPr/>
        </p:nvSpPr>
        <p:spPr>
          <a:xfrm>
            <a:off x="762116" y="1844824"/>
            <a:ext cx="7416824" cy="331236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PE" sz="3200" dirty="0" smtClean="0">
                <a:solidFill>
                  <a:schemeClr val="tx1"/>
                </a:solidFill>
                <a:effectLst>
                  <a:outerShdw blurRad="38100" dist="38100" dir="2700000" algn="tl">
                    <a:srgbClr val="000000">
                      <a:alpha val="43137"/>
                    </a:srgbClr>
                  </a:outerShdw>
                </a:effectLst>
                <a:latin typeface="Georgia Ref" pitchFamily="18" charset="0"/>
              </a:rPr>
              <a:t>Es una ordenación especifica de las actividades del trabajo en el tiempo y en el espacio, con un comienzo, un fin, entradas y salidas claramente identificadas.</a:t>
            </a:r>
            <a:endParaRPr lang="es-PE" sz="3200" dirty="0"/>
          </a:p>
        </p:txBody>
      </p:sp>
      <p:sp>
        <p:nvSpPr>
          <p:cNvPr id="4" name="3 Título"/>
          <p:cNvSpPr>
            <a:spLocks noGrp="1"/>
          </p:cNvSpPr>
          <p:nvPr>
            <p:ph type="title"/>
          </p:nvPr>
        </p:nvSpPr>
        <p:spPr>
          <a:xfrm>
            <a:off x="457200" y="307529"/>
            <a:ext cx="8229600" cy="1077218"/>
          </a:xfrm>
          <a:prstGeom prst="rect">
            <a:avLst/>
          </a:prstGeom>
        </p:spPr>
        <p:txBody>
          <a:bodyPr wrap="square">
            <a:spAutoFit/>
          </a:bodyPr>
          <a:lstStyle/>
          <a:p>
            <a: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DEPARTAMENTALIZACIÓN POR PROCESO</a:t>
            </a:r>
            <a:b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br>
            <a:endParaRPr lang="es-PE" sz="3200" dirty="0"/>
          </a:p>
        </p:txBody>
      </p:sp>
    </p:spTree>
    <p:extLst>
      <p:ext uri="{BB962C8B-B14F-4D97-AF65-F5344CB8AC3E}">
        <p14:creationId xmlns:p14="http://schemas.microsoft.com/office/powerpoint/2010/main" val="3143621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Proceso alternativo"/>
          <p:cNvSpPr/>
          <p:nvPr/>
        </p:nvSpPr>
        <p:spPr>
          <a:xfrm>
            <a:off x="762116" y="2420888"/>
            <a:ext cx="7416824" cy="216024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PE" sz="3200" dirty="0" smtClean="0">
                <a:solidFill>
                  <a:schemeClr val="tx1"/>
                </a:solidFill>
                <a:effectLst>
                  <a:outerShdw blurRad="38100" dist="38100" dir="2700000" algn="tl">
                    <a:srgbClr val="000000">
                      <a:alpha val="43137"/>
                    </a:srgbClr>
                  </a:outerShdw>
                </a:effectLst>
                <a:latin typeface="Georgia Ref" pitchFamily="18" charset="0"/>
              </a:rPr>
              <a:t>El proceso se entiende como una serie de actividades que proveen valor aun cliente.</a:t>
            </a:r>
            <a:endParaRPr lang="es-PE" sz="3200" dirty="0"/>
          </a:p>
        </p:txBody>
      </p:sp>
      <p:sp>
        <p:nvSpPr>
          <p:cNvPr id="4" name="3 Título"/>
          <p:cNvSpPr>
            <a:spLocks noGrp="1"/>
          </p:cNvSpPr>
          <p:nvPr>
            <p:ph type="title"/>
          </p:nvPr>
        </p:nvSpPr>
        <p:spPr>
          <a:xfrm>
            <a:off x="457200" y="307529"/>
            <a:ext cx="8229600" cy="1077218"/>
          </a:xfrm>
          <a:prstGeom prst="rect">
            <a:avLst/>
          </a:prstGeom>
        </p:spPr>
        <p:txBody>
          <a:bodyPr wrap="square">
            <a:spAutoFit/>
          </a:bodyPr>
          <a:lstStyle/>
          <a:p>
            <a: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DEPARTAMENTALIZACIÓN POR PROCESO</a:t>
            </a:r>
            <a:b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br>
            <a:endParaRPr lang="es-PE" sz="3200" dirty="0"/>
          </a:p>
        </p:txBody>
      </p:sp>
    </p:spTree>
    <p:extLst>
      <p:ext uri="{BB962C8B-B14F-4D97-AF65-F5344CB8AC3E}">
        <p14:creationId xmlns:p14="http://schemas.microsoft.com/office/powerpoint/2010/main" val="18410294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arcador de contenido"/>
          <p:cNvSpPr>
            <a:spLocks noGrp="1"/>
          </p:cNvSpPr>
          <p:nvPr>
            <p:ph idx="1"/>
          </p:nvPr>
        </p:nvSpPr>
        <p:spPr>
          <a:xfrm rot="19203726">
            <a:off x="145096" y="1911066"/>
            <a:ext cx="4776790" cy="2304256"/>
          </a:xfrm>
        </p:spPr>
        <p:txBody>
          <a:bodyPr/>
          <a:lstStyle/>
          <a:p>
            <a:pPr marL="0" indent="0">
              <a:buNone/>
            </a:pPr>
            <a:r>
              <a:rPr lang="es-PE" b="1" u="sng" dirty="0" smtClean="0">
                <a:solidFill>
                  <a:srgbClr val="002060"/>
                </a:solidFill>
              </a:rPr>
              <a:t>DEPARTAMENTALIZACIÓN POR PROCESO Y TECNOLOGÍA</a:t>
            </a:r>
            <a:endParaRPr lang="es-PE" b="1" u="sng" dirty="0">
              <a:solidFill>
                <a:srgbClr val="002060"/>
              </a:solidFill>
            </a:endParaRPr>
          </a:p>
        </p:txBody>
      </p:sp>
      <p:sp>
        <p:nvSpPr>
          <p:cNvPr id="12" name="11 Llamada ovalada"/>
          <p:cNvSpPr/>
          <p:nvPr/>
        </p:nvSpPr>
        <p:spPr>
          <a:xfrm rot="1038904">
            <a:off x="4271798" y="1574323"/>
            <a:ext cx="4027979" cy="3434826"/>
          </a:xfrm>
          <a:prstGeom prst="wedgeEllipseCallout">
            <a:avLst/>
          </a:prstGeom>
          <a:solidFill>
            <a:srgbClr val="FFC000">
              <a:alpha val="51000"/>
            </a:srgbClr>
          </a:solidFill>
          <a:ln w="4445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800" dirty="0">
                <a:solidFill>
                  <a:schemeClr val="accent6">
                    <a:lumMod val="50000"/>
                  </a:schemeClr>
                </a:solidFill>
              </a:rPr>
              <a:t>R</a:t>
            </a:r>
            <a:r>
              <a:rPr lang="es-PE" sz="2800" dirty="0" smtClean="0">
                <a:solidFill>
                  <a:schemeClr val="accent6">
                    <a:lumMod val="50000"/>
                  </a:schemeClr>
                </a:solidFill>
              </a:rPr>
              <a:t>epresenta la influencia de la tecnología utilizada por la empresa en su estructura organizacional </a:t>
            </a:r>
            <a:endParaRPr lang="es-PE" sz="2800" dirty="0">
              <a:solidFill>
                <a:schemeClr val="accent6">
                  <a:lumMod val="50000"/>
                </a:schemeClr>
              </a:solidFill>
            </a:endParaRPr>
          </a:p>
        </p:txBody>
      </p:sp>
    </p:spTree>
    <p:extLst>
      <p:ext uri="{BB962C8B-B14F-4D97-AF65-F5344CB8AC3E}">
        <p14:creationId xmlns:p14="http://schemas.microsoft.com/office/powerpoint/2010/main" val="286162989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a:t>DEPARTAMENTALIZACIÓN</a:t>
            </a:r>
            <a:endParaRPr lang="es-PE" dirty="0"/>
          </a:p>
        </p:txBody>
      </p:sp>
      <p:sp>
        <p:nvSpPr>
          <p:cNvPr id="3" name="2 Marcador de contenido"/>
          <p:cNvSpPr>
            <a:spLocks noGrp="1"/>
          </p:cNvSpPr>
          <p:nvPr>
            <p:ph idx="1"/>
          </p:nvPr>
        </p:nvSpPr>
        <p:spPr>
          <a:xfrm>
            <a:off x="467544" y="2492896"/>
            <a:ext cx="8229600" cy="2160240"/>
          </a:xfrm>
        </p:spPr>
        <p:style>
          <a:lnRef idx="1">
            <a:schemeClr val="accent2"/>
          </a:lnRef>
          <a:fillRef idx="2">
            <a:schemeClr val="accent2"/>
          </a:fillRef>
          <a:effectRef idx="1">
            <a:schemeClr val="accent2"/>
          </a:effectRef>
          <a:fontRef idx="minor">
            <a:schemeClr val="dk1"/>
          </a:fontRef>
        </p:style>
        <p:txBody>
          <a:bodyPr/>
          <a:lstStyle/>
          <a:p>
            <a:pPr algn="just"/>
            <a:r>
              <a:rPr lang="es-PE" dirty="0" smtClean="0"/>
              <a:t>Es el </a:t>
            </a:r>
            <a:r>
              <a:rPr lang="es-PE" dirty="0"/>
              <a:t>proceso de agrupar individuos en unidades o departamentos distintos para facilitar el logro de las metas </a:t>
            </a:r>
            <a:r>
              <a:rPr lang="es-PE" dirty="0" smtClean="0"/>
              <a:t>organizacionales.</a:t>
            </a:r>
            <a:endParaRPr lang="es-PE" dirty="0"/>
          </a:p>
        </p:txBody>
      </p:sp>
    </p:spTree>
    <p:extLst>
      <p:ext uri="{BB962C8B-B14F-4D97-AF65-F5344CB8AC3E}">
        <p14:creationId xmlns:p14="http://schemas.microsoft.com/office/powerpoint/2010/main" val="2890668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789623079"/>
              </p:ext>
            </p:extLst>
          </p:nvPr>
        </p:nvGraphicFramePr>
        <p:xfrm>
          <a:off x="0" y="260648"/>
          <a:ext cx="9036496"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48639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extLst>
              <p:ext uri="{D42A27DB-BD31-4B8C-83A1-F6EECF244321}">
                <p14:modId xmlns:p14="http://schemas.microsoft.com/office/powerpoint/2010/main" val="1503464537"/>
              </p:ext>
            </p:extLst>
          </p:nvPr>
        </p:nvGraphicFramePr>
        <p:xfrm>
          <a:off x="457200" y="1600200"/>
          <a:ext cx="8229600" cy="4335980"/>
        </p:xfrm>
        <a:graphic>
          <a:graphicData uri="http://schemas.openxmlformats.org/drawingml/2006/table">
            <a:tbl>
              <a:tblPr firstRow="1" bandRow="1">
                <a:tableStyleId>{5C22544A-7EE6-4342-B048-85BDC9FD1C3A}</a:tableStyleId>
              </a:tblPr>
              <a:tblGrid>
                <a:gridCol w="4114800"/>
                <a:gridCol w="4114800"/>
              </a:tblGrid>
              <a:tr h="586940">
                <a:tc>
                  <a:txBody>
                    <a:bodyPr/>
                    <a:lstStyle/>
                    <a:p>
                      <a:pPr algn="ctr"/>
                      <a:r>
                        <a:rPr lang="es-PE" sz="2400" dirty="0" smtClean="0"/>
                        <a:t>VENTAJAS</a:t>
                      </a:r>
                      <a:endParaRPr lang="es-PE" sz="2400" dirty="0"/>
                    </a:p>
                  </a:txBody>
                  <a:tcPr/>
                </a:tc>
                <a:tc>
                  <a:txBody>
                    <a:bodyPr/>
                    <a:lstStyle/>
                    <a:p>
                      <a:pPr algn="ctr"/>
                      <a:r>
                        <a:rPr lang="es-PE" sz="2400" dirty="0" smtClean="0"/>
                        <a:t>DESVENTAJAS</a:t>
                      </a:r>
                      <a:endParaRPr lang="es-PE" sz="2400" dirty="0"/>
                    </a:p>
                  </a:txBody>
                  <a:tcPr/>
                </a:tc>
              </a:tr>
              <a:tr h="3618124">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PE" sz="2400" kern="1200" dirty="0" smtClean="0">
                          <a:solidFill>
                            <a:schemeClr val="dk1"/>
                          </a:solidFill>
                          <a:effectLst/>
                          <a:latin typeface="+mn-lt"/>
                          <a:ea typeface="+mn-ea"/>
                          <a:cs typeface="+mn-cs"/>
                        </a:rPr>
                        <a:t>Busca extraer ventajas económicas ofrecidas por la propia naturaleza del equipo o de la tecnología.</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endParaRPr lang="es-PE" sz="2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s-PE" sz="2400" kern="120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PE" sz="2400" kern="1200" dirty="0" smtClean="0">
                          <a:solidFill>
                            <a:schemeClr val="dk1"/>
                          </a:solidFill>
                          <a:effectLst/>
                          <a:latin typeface="+mn-lt"/>
                          <a:ea typeface="+mn-ea"/>
                          <a:cs typeface="+mn-cs"/>
                        </a:rPr>
                        <a:t>Ideal</a:t>
                      </a:r>
                      <a:r>
                        <a:rPr lang="es-PE" sz="2400" kern="1200" baseline="0" dirty="0" smtClean="0">
                          <a:solidFill>
                            <a:schemeClr val="dk1"/>
                          </a:solidFill>
                          <a:effectLst/>
                          <a:latin typeface="+mn-lt"/>
                          <a:ea typeface="+mn-ea"/>
                          <a:cs typeface="+mn-cs"/>
                        </a:rPr>
                        <a:t> cuando la tecnología  y los productos son estables y permanentes.</a:t>
                      </a:r>
                      <a:endParaRPr lang="es-PE" sz="2400" kern="1200" dirty="0" smtClean="0">
                        <a:solidFill>
                          <a:schemeClr val="dk1"/>
                        </a:solidFill>
                        <a:effectLst/>
                        <a:latin typeface="+mn-lt"/>
                        <a:ea typeface="+mn-ea"/>
                        <a:cs typeface="+mn-cs"/>
                      </a:endParaRPr>
                    </a:p>
                    <a:p>
                      <a:pPr marL="285750" indent="-285750">
                        <a:buFont typeface="Wingdings" pitchFamily="2" charset="2"/>
                        <a:buChar char="v"/>
                      </a:pPr>
                      <a:endParaRPr lang="es-PE" sz="2400" dirty="0"/>
                    </a:p>
                  </a:txBody>
                  <a:tcPr/>
                </a:tc>
                <a:tc>
                  <a:txBody>
                    <a:bodyPr/>
                    <a:lstStyle/>
                    <a:p>
                      <a:pPr marL="285750" indent="-285750">
                        <a:buFont typeface="Wingdings" pitchFamily="2" charset="2"/>
                        <a:buChar char="v"/>
                      </a:pPr>
                      <a:r>
                        <a:rPr lang="es-PE" sz="2400" dirty="0" smtClean="0"/>
                        <a:t>Contraindicada cuando la</a:t>
                      </a:r>
                      <a:r>
                        <a:rPr lang="es-PE" sz="2400" baseline="0" dirty="0" smtClean="0"/>
                        <a:t> tecnología sufre cambios y desarrollo tecnológico.</a:t>
                      </a:r>
                    </a:p>
                    <a:p>
                      <a:pPr marL="285750" indent="-285750">
                        <a:buFont typeface="Wingdings" pitchFamily="2" charset="2"/>
                        <a:buChar char="v"/>
                      </a:pPr>
                      <a:endParaRPr lang="es-PE" sz="2400" baseline="0" dirty="0" smtClean="0"/>
                    </a:p>
                    <a:p>
                      <a:pPr marL="0" indent="0">
                        <a:buFont typeface="Wingdings" pitchFamily="2" charset="2"/>
                        <a:buNone/>
                      </a:pPr>
                      <a:endParaRPr lang="es-PE" sz="2400" baseline="0" dirty="0" smtClean="0"/>
                    </a:p>
                    <a:p>
                      <a:pPr marL="285750" lvl="0" indent="-285750">
                        <a:buFont typeface="Wingdings" pitchFamily="2" charset="2"/>
                        <a:buChar char="v"/>
                      </a:pPr>
                      <a:r>
                        <a:rPr lang="es-PE" sz="2400" kern="1200" dirty="0" smtClean="0">
                          <a:solidFill>
                            <a:schemeClr val="dk1"/>
                          </a:solidFill>
                          <a:effectLst/>
                          <a:latin typeface="+mn-lt"/>
                          <a:ea typeface="+mn-ea"/>
                          <a:cs typeface="+mn-cs"/>
                        </a:rPr>
                        <a:t>Falta de flexibilidad y adaptación  a los cambios.</a:t>
                      </a:r>
                    </a:p>
                    <a:p>
                      <a:pPr marL="285750" indent="-285750">
                        <a:buFont typeface="Wingdings" pitchFamily="2" charset="2"/>
                        <a:buChar char="v"/>
                      </a:pPr>
                      <a:endParaRPr lang="es-PE" sz="2400" dirty="0"/>
                    </a:p>
                  </a:txBody>
                  <a:tcPr/>
                </a:tc>
              </a:tr>
            </a:tbl>
          </a:graphicData>
        </a:graphic>
      </p:graphicFrame>
      <p:sp>
        <p:nvSpPr>
          <p:cNvPr id="7" name="6 Título"/>
          <p:cNvSpPr>
            <a:spLocks noGrp="1"/>
          </p:cNvSpPr>
          <p:nvPr>
            <p:ph type="title"/>
          </p:nvPr>
        </p:nvSpPr>
        <p:spPr>
          <a:xfrm>
            <a:off x="323528" y="103565"/>
            <a:ext cx="8064896" cy="1754326"/>
          </a:xfrm>
          <a:prstGeom prst="rect">
            <a:avLst/>
          </a:prstGeom>
        </p:spPr>
        <p:txBody>
          <a:bodyPr wrap="square">
            <a:spAutoFit/>
          </a:bodyPr>
          <a:lstStyle/>
          <a:p>
            <a:r>
              <a:rPr lang="es-ES" sz="36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DEPARTAMENTALIZACIÓN POR PROCESO</a:t>
            </a:r>
            <a:br>
              <a:rPr lang="es-ES" sz="36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br>
            <a:endParaRPr lang="es-PE" sz="3600" dirty="0"/>
          </a:p>
        </p:txBody>
      </p:sp>
    </p:spTree>
    <p:extLst>
      <p:ext uri="{BB962C8B-B14F-4D97-AF65-F5344CB8AC3E}">
        <p14:creationId xmlns:p14="http://schemas.microsoft.com/office/powerpoint/2010/main" val="1820696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a:bodyPr>
          <a:lstStyle/>
          <a:p>
            <a:pPr marL="0" indent="0" algn="just">
              <a:buNone/>
            </a:pPr>
            <a:r>
              <a:rPr lang="es-PE" b="1" u="sng" dirty="0" smtClean="0"/>
              <a:t>APLICACIONES.</a:t>
            </a:r>
          </a:p>
          <a:p>
            <a:pPr algn="just"/>
            <a:r>
              <a:rPr lang="es-PE" dirty="0" smtClean="0"/>
              <a:t>Está relacionada </a:t>
            </a:r>
            <a:r>
              <a:rPr lang="es-PE" dirty="0"/>
              <a:t>al producto/servicio producido por medio del proceso. </a:t>
            </a:r>
            <a:endParaRPr lang="es-PE" dirty="0" smtClean="0"/>
          </a:p>
          <a:p>
            <a:pPr marL="0" indent="0" algn="just">
              <a:buNone/>
            </a:pPr>
            <a:endParaRPr lang="es-PE" dirty="0" smtClean="0"/>
          </a:p>
          <a:p>
            <a:pPr algn="just"/>
            <a:r>
              <a:rPr lang="es-PE" dirty="0" smtClean="0"/>
              <a:t>En </a:t>
            </a:r>
            <a:r>
              <a:rPr lang="es-PE" dirty="0"/>
              <a:t>otros términos,  la estructura del proceso utilizada  por las empresas está relacionada con la estructura del producto. Vale decir que el proceso es una variable dependiente de la tecnología empleada para producir dicho </a:t>
            </a:r>
            <a:r>
              <a:rPr lang="es-PE" dirty="0" smtClean="0"/>
              <a:t>producto/servicio.</a:t>
            </a:r>
            <a:endParaRPr lang="es-PE" dirty="0"/>
          </a:p>
        </p:txBody>
      </p:sp>
      <p:sp>
        <p:nvSpPr>
          <p:cNvPr id="4" name="6 Título"/>
          <p:cNvSpPr>
            <a:spLocks noGrp="1"/>
          </p:cNvSpPr>
          <p:nvPr>
            <p:ph type="title"/>
          </p:nvPr>
        </p:nvSpPr>
        <p:spPr>
          <a:xfrm>
            <a:off x="467544" y="404664"/>
            <a:ext cx="8229600" cy="1143000"/>
          </a:xfrm>
          <a:prstGeom prst="rect">
            <a:avLst/>
          </a:prstGeom>
        </p:spPr>
        <p:txBody>
          <a:bodyPr wrap="square">
            <a:spAutoFit/>
          </a:bodyPr>
          <a:lstStyle/>
          <a:p>
            <a:r>
              <a:rPr lang="es-ES" sz="36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DEPARTAMENTALIZACIÓN POR PROCESO</a:t>
            </a:r>
            <a:br>
              <a:rPr lang="es-ES" sz="36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br>
            <a:endParaRPr lang="es-PE" sz="3600" dirty="0"/>
          </a:p>
        </p:txBody>
      </p:sp>
    </p:spTree>
    <p:extLst>
      <p:ext uri="{BB962C8B-B14F-4D97-AF65-F5344CB8AC3E}">
        <p14:creationId xmlns:p14="http://schemas.microsoft.com/office/powerpoint/2010/main" val="1253017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761875"/>
            <a:ext cx="7560839" cy="212365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Clr>
                <a:srgbClr val="C00000"/>
              </a:buClr>
            </a:pPr>
            <a:r>
              <a:rPr lang="es-ES" sz="44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a:t>
            </a:r>
          </a:p>
          <a:p>
            <a:pPr algn="ctr">
              <a:buClr>
                <a:srgbClr val="C00000"/>
              </a:buClr>
            </a:pPr>
            <a:r>
              <a:rPr lang="es-ES" sz="44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POR </a:t>
            </a:r>
          </a:p>
          <a:p>
            <a:pPr algn="ctr">
              <a:buClr>
                <a:srgbClr val="C00000"/>
              </a:buClr>
            </a:pPr>
            <a:r>
              <a:rPr lang="es-ES" sz="44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PROYECTO</a:t>
            </a:r>
            <a:endParaRPr lang="es-ES" sz="4400" b="1" u="sng"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2 Marcador de contenido"/>
          <p:cNvSpPr txBox="1">
            <a:spLocks/>
          </p:cNvSpPr>
          <p:nvPr/>
        </p:nvSpPr>
        <p:spPr>
          <a:xfrm>
            <a:off x="683568" y="3284984"/>
            <a:ext cx="8229600" cy="259228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PE" sz="3600" dirty="0" smtClean="0">
                <a:solidFill>
                  <a:schemeClr val="tx1"/>
                </a:solidFill>
              </a:rPr>
              <a:t>Consiste en la agrupación de las actividades y tareas de acuerdo con los principales proyectos realizados por la organización o empresa.</a:t>
            </a:r>
          </a:p>
          <a:p>
            <a:pPr algn="just"/>
            <a:endParaRPr lang="es-PE" sz="3600" dirty="0">
              <a:solidFill>
                <a:schemeClr val="tx1"/>
              </a:solidFill>
            </a:endParaRPr>
          </a:p>
        </p:txBody>
      </p:sp>
    </p:spTree>
    <p:extLst>
      <p:ext uri="{BB962C8B-B14F-4D97-AF65-F5344CB8AC3E}">
        <p14:creationId xmlns:p14="http://schemas.microsoft.com/office/powerpoint/2010/main" val="9130997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229600" cy="1143000"/>
          </a:xfrm>
        </p:spPr>
        <p:txBody>
          <a:bodyPr>
            <a:noAutofit/>
          </a:bodyPr>
          <a:lstStyle/>
          <a:p>
            <a: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a:t>
            </a:r>
            <a:r>
              <a:rPr lang="es-ES"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POR </a:t>
            </a:r>
            <a: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PROYECTO</a:t>
            </a:r>
            <a:b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s-PE" sz="3200" u="sng" dirty="0"/>
          </a:p>
        </p:txBody>
      </p:sp>
      <p:sp>
        <p:nvSpPr>
          <p:cNvPr id="3" name="2 Marcador de contenido"/>
          <p:cNvSpPr>
            <a:spLocks noGrp="1"/>
          </p:cNvSpPr>
          <p:nvPr>
            <p:ph idx="1"/>
          </p:nvPr>
        </p:nvSpPr>
        <p:spPr>
          <a:xfrm>
            <a:off x="467544" y="2132857"/>
            <a:ext cx="8229600" cy="3096344"/>
          </a:xfrm>
        </p:spPr>
        <p:style>
          <a:lnRef idx="1">
            <a:schemeClr val="accent3"/>
          </a:lnRef>
          <a:fillRef idx="2">
            <a:schemeClr val="accent3"/>
          </a:fillRef>
          <a:effectRef idx="1">
            <a:schemeClr val="accent3"/>
          </a:effectRef>
          <a:fontRef idx="minor">
            <a:schemeClr val="dk1"/>
          </a:fontRef>
        </p:style>
        <p:txBody>
          <a:bodyPr/>
          <a:lstStyle/>
          <a:p>
            <a:pPr marL="0" lvl="0" indent="0" algn="just">
              <a:buNone/>
            </a:pPr>
            <a:r>
              <a:rPr lang="es-PE" dirty="0"/>
              <a:t>R</a:t>
            </a:r>
            <a:r>
              <a:rPr lang="es-PE" dirty="0" smtClean="0"/>
              <a:t>equiere </a:t>
            </a:r>
            <a:r>
              <a:rPr lang="es-PE" dirty="0"/>
              <a:t>de una estructura organizacional flexible y susceptible al cambio, capaz de adaptarse a las necesidades de cada proyecto que será desarrollado y ejecutado durante un determinado </a:t>
            </a:r>
            <a:r>
              <a:rPr lang="es-PE" dirty="0" smtClean="0"/>
              <a:t>periodo. </a:t>
            </a:r>
            <a:endParaRPr lang="es-PE" dirty="0"/>
          </a:p>
          <a:p>
            <a:pPr algn="just"/>
            <a:endParaRPr lang="es-PE" dirty="0"/>
          </a:p>
        </p:txBody>
      </p:sp>
    </p:spTree>
    <p:extLst>
      <p:ext uri="{BB962C8B-B14F-4D97-AF65-F5344CB8AC3E}">
        <p14:creationId xmlns:p14="http://schemas.microsoft.com/office/powerpoint/2010/main" val="496528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173204635"/>
              </p:ext>
            </p:extLst>
          </p:nvPr>
        </p:nvGraphicFramePr>
        <p:xfrm>
          <a:off x="251520" y="908720"/>
          <a:ext cx="8435280"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Rectángulo"/>
          <p:cNvSpPr/>
          <p:nvPr/>
        </p:nvSpPr>
        <p:spPr>
          <a:xfrm>
            <a:off x="683568" y="332656"/>
            <a:ext cx="6840760" cy="830997"/>
          </a:xfrm>
          <a:prstGeom prst="rect">
            <a:avLst/>
          </a:prstGeom>
        </p:spPr>
        <p:txBody>
          <a:bodyPr wrap="square">
            <a:spAutoFit/>
          </a:bodyPr>
          <a:lstStyle/>
          <a:p>
            <a:r>
              <a:rPr lang="es-E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a:t>
            </a:r>
            <a:r>
              <a:rPr lang="es-E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POR PROYECTO</a:t>
            </a:r>
            <a:r>
              <a:rPr lang="es-E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s-E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s-PE" sz="2400" dirty="0"/>
          </a:p>
        </p:txBody>
      </p:sp>
    </p:spTree>
    <p:extLst>
      <p:ext uri="{BB962C8B-B14F-4D97-AF65-F5344CB8AC3E}">
        <p14:creationId xmlns:p14="http://schemas.microsoft.com/office/powerpoint/2010/main" val="12580656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sz="half" idx="1"/>
            <p:extLst>
              <p:ext uri="{D42A27DB-BD31-4B8C-83A1-F6EECF244321}">
                <p14:modId xmlns:p14="http://schemas.microsoft.com/office/powerpoint/2010/main" val="4138289281"/>
              </p:ext>
            </p:extLst>
          </p:nvPr>
        </p:nvGraphicFramePr>
        <p:xfrm>
          <a:off x="-108520" y="-27384"/>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899592" y="122428"/>
            <a:ext cx="6840760" cy="830997"/>
          </a:xfrm>
          <a:prstGeom prst="rect">
            <a:avLst/>
          </a:prstGeom>
        </p:spPr>
        <p:txBody>
          <a:bodyPr wrap="square">
            <a:spAutoFit/>
          </a:bodyPr>
          <a:lstStyle/>
          <a:p>
            <a:r>
              <a:rPr lang="es-ES" sz="24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a:t>
            </a:r>
            <a:r>
              <a:rPr lang="es-ES" sz="24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POR PROYECTO</a:t>
            </a:r>
            <a:r>
              <a:rPr lang="es-ES" sz="24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s-ES" sz="24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s-PE" sz="2400" u="sng" dirty="0"/>
          </a:p>
        </p:txBody>
      </p:sp>
    </p:spTree>
    <p:extLst>
      <p:ext uri="{BB962C8B-B14F-4D97-AF65-F5344CB8AC3E}">
        <p14:creationId xmlns:p14="http://schemas.microsoft.com/office/powerpoint/2010/main" val="6474501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646654" y="1652465"/>
            <a:ext cx="7811463" cy="3254776"/>
            <a:chOff x="251520" y="1227925"/>
            <a:chExt cx="8640960" cy="3600400"/>
          </a:xfrm>
        </p:grpSpPr>
        <p:sp>
          <p:nvSpPr>
            <p:cNvPr id="3" name="2 Rectángulo redondeado"/>
            <p:cNvSpPr/>
            <p:nvPr/>
          </p:nvSpPr>
          <p:spPr>
            <a:xfrm>
              <a:off x="2843809" y="1227925"/>
              <a:ext cx="3420380" cy="1008112"/>
            </a:xfrm>
            <a:prstGeom prst="roundRect">
              <a:avLst/>
            </a:prstGeom>
            <a:solidFill>
              <a:schemeClr val="accent3">
                <a:lumMod val="50000"/>
              </a:schemeClr>
            </a:solidFill>
            <a:ln cmpd="tri"/>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t>GERENTE DEL PROYECTO </a:t>
              </a:r>
              <a:endParaRPr lang="es-PE" b="1" dirty="0"/>
            </a:p>
          </p:txBody>
        </p:sp>
        <p:sp>
          <p:nvSpPr>
            <p:cNvPr id="4" name="3 Rectángulo redondeado"/>
            <p:cNvSpPr/>
            <p:nvPr/>
          </p:nvSpPr>
          <p:spPr>
            <a:xfrm>
              <a:off x="899592" y="3460173"/>
              <a:ext cx="1440159" cy="13681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600" b="1" dirty="0" smtClean="0"/>
                <a:t>Ingeniero del proyecto</a:t>
              </a:r>
              <a:endParaRPr lang="es-PE" sz="1600" b="1" dirty="0"/>
            </a:p>
          </p:txBody>
        </p:sp>
        <p:sp>
          <p:nvSpPr>
            <p:cNvPr id="5" name="4 Rectángulo redondeado"/>
            <p:cNvSpPr/>
            <p:nvPr/>
          </p:nvSpPr>
          <p:spPr>
            <a:xfrm>
              <a:off x="2483768" y="3460173"/>
              <a:ext cx="1368152" cy="13681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600" b="1" dirty="0" smtClean="0"/>
                <a:t>Ingeniero de compras del proyecto</a:t>
              </a:r>
              <a:endParaRPr lang="es-PE" sz="1600" b="1" dirty="0"/>
            </a:p>
          </p:txBody>
        </p:sp>
        <p:sp>
          <p:nvSpPr>
            <p:cNvPr id="6" name="5 Rectángulo redondeado"/>
            <p:cNvSpPr/>
            <p:nvPr/>
          </p:nvSpPr>
          <p:spPr>
            <a:xfrm>
              <a:off x="3995936" y="3460173"/>
              <a:ext cx="1368152" cy="13681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600" b="1" dirty="0" smtClean="0"/>
                <a:t>Ingeniero de control del proyecto</a:t>
              </a:r>
              <a:endParaRPr lang="es-PE" sz="1600" b="1" dirty="0"/>
            </a:p>
          </p:txBody>
        </p:sp>
        <p:sp>
          <p:nvSpPr>
            <p:cNvPr id="7" name="6 Rectángulo redondeado"/>
            <p:cNvSpPr/>
            <p:nvPr/>
          </p:nvSpPr>
          <p:spPr>
            <a:xfrm>
              <a:off x="5580112" y="3460173"/>
              <a:ext cx="1368152" cy="13681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600" b="1" dirty="0" smtClean="0"/>
                <a:t>Contador del proyecto</a:t>
              </a:r>
              <a:endParaRPr lang="es-PE" sz="1600" b="1" dirty="0"/>
            </a:p>
          </p:txBody>
        </p:sp>
        <p:sp>
          <p:nvSpPr>
            <p:cNvPr id="8" name="7 Rectángulo redondeado"/>
            <p:cNvSpPr/>
            <p:nvPr/>
          </p:nvSpPr>
          <p:spPr>
            <a:xfrm>
              <a:off x="7164288" y="3460172"/>
              <a:ext cx="1368152" cy="1305807"/>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600" b="1" dirty="0" smtClean="0"/>
                <a:t>Jefe de ejecución</a:t>
              </a:r>
              <a:endParaRPr lang="es-PE" sz="1600" b="1" dirty="0"/>
            </a:p>
          </p:txBody>
        </p:sp>
        <p:cxnSp>
          <p:nvCxnSpPr>
            <p:cNvPr id="10" name="9 Conector recto"/>
            <p:cNvCxnSpPr/>
            <p:nvPr/>
          </p:nvCxnSpPr>
          <p:spPr>
            <a:xfrm>
              <a:off x="251520" y="3100133"/>
              <a:ext cx="86409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endCxn id="4" idx="0"/>
            </p:cNvCxnSpPr>
            <p:nvPr/>
          </p:nvCxnSpPr>
          <p:spPr>
            <a:xfrm>
              <a:off x="1619671" y="3100133"/>
              <a:ext cx="1"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endCxn id="5" idx="0"/>
            </p:cNvCxnSpPr>
            <p:nvPr/>
          </p:nvCxnSpPr>
          <p:spPr>
            <a:xfrm>
              <a:off x="3167844" y="3100133"/>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a:endCxn id="6" idx="0"/>
            </p:cNvCxnSpPr>
            <p:nvPr/>
          </p:nvCxnSpPr>
          <p:spPr>
            <a:xfrm>
              <a:off x="4680012" y="3100133"/>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a:endCxn id="7" idx="0"/>
            </p:cNvCxnSpPr>
            <p:nvPr/>
          </p:nvCxnSpPr>
          <p:spPr>
            <a:xfrm>
              <a:off x="6264188" y="3100133"/>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a:endCxn id="8" idx="0"/>
            </p:cNvCxnSpPr>
            <p:nvPr/>
          </p:nvCxnSpPr>
          <p:spPr>
            <a:xfrm>
              <a:off x="7848364" y="3037788"/>
              <a:ext cx="0" cy="422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a:off x="4716016" y="2204864"/>
              <a:ext cx="0" cy="9768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a:off x="8892480" y="3100133"/>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251520" y="3068960"/>
              <a:ext cx="0" cy="36004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25 Rectángulo"/>
          <p:cNvSpPr/>
          <p:nvPr/>
        </p:nvSpPr>
        <p:spPr>
          <a:xfrm>
            <a:off x="806528" y="537926"/>
            <a:ext cx="7651589" cy="1077218"/>
          </a:xfrm>
          <a:prstGeom prst="rect">
            <a:avLst/>
          </a:prstGeom>
        </p:spPr>
        <p:txBody>
          <a:bodyPr wrap="square">
            <a:spAutoFit/>
          </a:bodyPr>
          <a:lstStyle/>
          <a:p>
            <a: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a:t>
            </a:r>
            <a:r>
              <a:rPr lang="es-ES"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POR PROYECTO</a:t>
            </a:r>
            <a: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s-PE" sz="3200" u="sng" dirty="0"/>
          </a:p>
        </p:txBody>
      </p:sp>
      <p:sp>
        <p:nvSpPr>
          <p:cNvPr id="9" name="8 Rectángulo"/>
          <p:cNvSpPr/>
          <p:nvPr/>
        </p:nvSpPr>
        <p:spPr>
          <a:xfrm>
            <a:off x="493413" y="5733256"/>
            <a:ext cx="3949223" cy="461665"/>
          </a:xfrm>
          <a:prstGeom prst="rect">
            <a:avLst/>
          </a:prstGeom>
        </p:spPr>
        <p:txBody>
          <a:bodyPr wrap="none">
            <a:spAutoFit/>
          </a:bodyPr>
          <a:lstStyle/>
          <a:p>
            <a:r>
              <a:rPr lang="es-PE" sz="2400" b="1" i="1" dirty="0" smtClean="0"/>
              <a:t>*Agrupamiento </a:t>
            </a:r>
            <a:r>
              <a:rPr lang="es-PE" sz="2400" b="1" i="1" dirty="0"/>
              <a:t>por </a:t>
            </a:r>
            <a:r>
              <a:rPr lang="es-PE" sz="2400" b="1" i="1" dirty="0" smtClean="0"/>
              <a:t>proyecto.</a:t>
            </a:r>
            <a:endParaRPr lang="es-PE" sz="2400" b="1" i="1" dirty="0"/>
          </a:p>
        </p:txBody>
      </p:sp>
    </p:spTree>
    <p:extLst>
      <p:ext uri="{BB962C8B-B14F-4D97-AF65-F5344CB8AC3E}">
        <p14:creationId xmlns:p14="http://schemas.microsoft.com/office/powerpoint/2010/main" val="624131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buNone/>
            </a:pPr>
            <a:r>
              <a:rPr lang="es-PE" b="1" u="sng" dirty="0" smtClean="0"/>
              <a:t>APLICACIONES:</a:t>
            </a:r>
          </a:p>
          <a:p>
            <a:r>
              <a:rPr lang="es-PE" dirty="0"/>
              <a:t>se utiliza en organizaciones que se dedican actividades influenciadas por el desarrollo </a:t>
            </a:r>
            <a:r>
              <a:rPr lang="es-PE" dirty="0" smtClean="0"/>
              <a:t>tecnológico.</a:t>
            </a:r>
          </a:p>
          <a:p>
            <a:r>
              <a:rPr lang="es-PE" dirty="0" smtClean="0"/>
              <a:t> </a:t>
            </a:r>
            <a:r>
              <a:rPr lang="es-PE" dirty="0"/>
              <a:t>como el caso de investigación y desarrollo de empresas de </a:t>
            </a:r>
            <a:r>
              <a:rPr lang="es-PE" dirty="0" smtClean="0"/>
              <a:t>los ramos </a:t>
            </a:r>
            <a:r>
              <a:rPr lang="es-PE" dirty="0"/>
              <a:t>de  la electrónica, energía nuclear, astronáutica, aeronáutica farmacéutica, etc.</a:t>
            </a:r>
          </a:p>
        </p:txBody>
      </p:sp>
      <p:sp>
        <p:nvSpPr>
          <p:cNvPr id="4" name="3 Título"/>
          <p:cNvSpPr>
            <a:spLocks noGrp="1"/>
          </p:cNvSpPr>
          <p:nvPr>
            <p:ph type="title"/>
          </p:nvPr>
        </p:nvSpPr>
        <p:spPr>
          <a:prstGeom prst="rect">
            <a:avLst/>
          </a:prstGeom>
        </p:spPr>
        <p:txBody>
          <a:bodyPr wrap="square">
            <a:spAutoFit/>
          </a:bodyPr>
          <a:lstStyle/>
          <a:p>
            <a: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a:t>
            </a:r>
            <a:r>
              <a:rPr lang="es-ES"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POR PROYECTO</a:t>
            </a:r>
            <a: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s-ES"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s-PE" sz="3200" u="sng" dirty="0"/>
          </a:p>
        </p:txBody>
      </p:sp>
    </p:spTree>
    <p:extLst>
      <p:ext uri="{BB962C8B-B14F-4D97-AF65-F5344CB8AC3E}">
        <p14:creationId xmlns:p14="http://schemas.microsoft.com/office/powerpoint/2010/main" val="17247486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51520" y="548680"/>
            <a:ext cx="8229600" cy="2304256"/>
          </a:xfrm>
          <a:ln w="3175">
            <a:solidFill>
              <a:schemeClr val="bg1"/>
            </a:solidFill>
          </a:ln>
        </p:spPr>
        <p:style>
          <a:lnRef idx="1">
            <a:schemeClr val="accent6"/>
          </a:lnRef>
          <a:fillRef idx="1001">
            <a:schemeClr val="lt1"/>
          </a:fillRef>
          <a:effectRef idx="1">
            <a:schemeClr val="accent6"/>
          </a:effectRef>
          <a:fontRef idx="minor">
            <a:schemeClr val="dk1"/>
          </a:fontRef>
        </p:style>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es-ES" sz="6000" b="1"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SELECCIÓN DE ALTERNATIVAS DE DEPARTAMENTALIZACIÓN</a:t>
            </a:r>
            <a:r>
              <a:rPr lang="es-ES" b="1"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s-ES" b="1"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es-PE" b="1" u="sng"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1 Rectángulo"/>
          <p:cNvSpPr/>
          <p:nvPr/>
        </p:nvSpPr>
        <p:spPr>
          <a:xfrm>
            <a:off x="971600" y="3573016"/>
            <a:ext cx="7488832" cy="267765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s-PE" sz="2400" dirty="0">
                <a:latin typeface="Arial" pitchFamily="34" charset="0"/>
                <a:cs typeface="Arial" pitchFamily="34" charset="0"/>
              </a:rPr>
              <a:t>Es difícil  encontrar  en la práctica, la aplicación pura de un único tipo de departamentalización en toda la organización. </a:t>
            </a:r>
          </a:p>
          <a:p>
            <a:endParaRPr lang="es-PE" sz="2400" dirty="0" smtClean="0">
              <a:latin typeface="Arial" pitchFamily="34" charset="0"/>
              <a:cs typeface="Arial" pitchFamily="34" charset="0"/>
            </a:endParaRPr>
          </a:p>
          <a:p>
            <a:r>
              <a:rPr lang="es-PE" sz="2400" dirty="0">
                <a:latin typeface="Arial" pitchFamily="34" charset="0"/>
                <a:cs typeface="Arial" pitchFamily="34" charset="0"/>
              </a:rPr>
              <a:t>Es común encontrar una conjugación de varios tipos de departamentalización, ya sea en el mismo nivel, o en los diferentes jerárquico de la organización. </a:t>
            </a:r>
          </a:p>
        </p:txBody>
      </p:sp>
    </p:spTree>
    <p:extLst>
      <p:ext uri="{BB962C8B-B14F-4D97-AF65-F5344CB8AC3E}">
        <p14:creationId xmlns:p14="http://schemas.microsoft.com/office/powerpoint/2010/main" val="33254518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003232" cy="5746650"/>
          </a:xfrm>
        </p:spPr>
        <p:txBody>
          <a:bodyPr>
            <a:normAutofit/>
          </a:bodyPr>
          <a:lstStyle/>
          <a:p>
            <a:pPr>
              <a:buClr>
                <a:srgbClr val="7030A0"/>
              </a:buClr>
            </a:pPr>
            <a:r>
              <a:rPr lang="es-PE" dirty="0" smtClean="0">
                <a:solidFill>
                  <a:srgbClr val="0070C0"/>
                </a:solidFill>
              </a:rPr>
              <a:t>. </a:t>
            </a:r>
            <a:endParaRPr lang="es-PE" dirty="0">
              <a:solidFill>
                <a:srgbClr val="0070C0"/>
              </a:solidFill>
            </a:endParaRPr>
          </a:p>
        </p:txBody>
      </p:sp>
      <p:sp>
        <p:nvSpPr>
          <p:cNvPr id="4" name="3 Nube"/>
          <p:cNvSpPr/>
          <p:nvPr/>
        </p:nvSpPr>
        <p:spPr>
          <a:xfrm>
            <a:off x="395536" y="1052736"/>
            <a:ext cx="8568952" cy="5472608"/>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3200" i="1" dirty="0" smtClean="0">
                <a:solidFill>
                  <a:schemeClr val="tx1"/>
                </a:solidFill>
                <a:effectLst>
                  <a:outerShdw blurRad="38100" dist="38100" dir="2700000" algn="tl">
                    <a:srgbClr val="000000">
                      <a:alpha val="43137"/>
                    </a:srgbClr>
                  </a:outerShdw>
                </a:effectLst>
              </a:rPr>
              <a:t>La departamentalización ocurre en cualquier nivel jerárquico de la organización .</a:t>
            </a:r>
          </a:p>
          <a:p>
            <a:pPr algn="ctr"/>
            <a:r>
              <a:rPr lang="es-PE" sz="3200" i="1" dirty="0" smtClean="0">
                <a:solidFill>
                  <a:schemeClr val="tx1"/>
                </a:solidFill>
                <a:effectLst>
                  <a:outerShdw blurRad="38100" dist="38100" dir="2700000" algn="tl">
                    <a:srgbClr val="000000">
                      <a:alpha val="43137"/>
                    </a:srgbClr>
                  </a:outerShdw>
                </a:effectLst>
              </a:rPr>
              <a:t>Este es el medio por el cual se atribuye y se agrupa actividades diferentes a través de la especialización de los órganos con la finalidad de que se obtengan mejor resultado. </a:t>
            </a:r>
            <a:endParaRPr lang="es-PE" sz="3200" i="1" dirty="0">
              <a:solidFill>
                <a:schemeClr val="tx1"/>
              </a:solidFill>
              <a:effectLst>
                <a:outerShdw blurRad="38100" dist="38100" dir="2700000" algn="tl">
                  <a:srgbClr val="000000">
                    <a:alpha val="43137"/>
                  </a:srgbClr>
                </a:outerShdw>
              </a:effectLst>
            </a:endParaRPr>
          </a:p>
        </p:txBody>
      </p:sp>
      <p:sp>
        <p:nvSpPr>
          <p:cNvPr id="3" name="2 Rectángulo"/>
          <p:cNvSpPr/>
          <p:nvPr/>
        </p:nvSpPr>
        <p:spPr>
          <a:xfrm>
            <a:off x="539552" y="476672"/>
            <a:ext cx="2649315" cy="369332"/>
          </a:xfrm>
          <a:prstGeom prst="rect">
            <a:avLst/>
          </a:prstGeom>
        </p:spPr>
        <p:txBody>
          <a:bodyPr wrap="none">
            <a:spAutoFit/>
          </a:bodyPr>
          <a:lstStyle/>
          <a:p>
            <a:r>
              <a:rPr lang="es-ES" b="1" u="sng" dirty="0">
                <a:solidFill>
                  <a:schemeClr val="tx2">
                    <a:lumMod val="50000"/>
                  </a:schemeClr>
                </a:solidFill>
              </a:rPr>
              <a:t>DEPARTAMENTALIZACIÓN</a:t>
            </a:r>
            <a:endParaRPr lang="es-PE" b="1" dirty="0">
              <a:solidFill>
                <a:schemeClr val="tx2">
                  <a:lumMod val="50000"/>
                </a:schemeClr>
              </a:solidFill>
            </a:endParaRPr>
          </a:p>
        </p:txBody>
      </p:sp>
    </p:spTree>
    <p:extLst>
      <p:ext uri="{BB962C8B-B14F-4D97-AF65-F5344CB8AC3E}">
        <p14:creationId xmlns:p14="http://schemas.microsoft.com/office/powerpoint/2010/main" val="1644849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ln w="3175">
            <a:solidFill>
              <a:schemeClr val="bg1"/>
            </a:solidFill>
          </a:ln>
        </p:spPr>
        <p:style>
          <a:lnRef idx="1">
            <a:schemeClr val="accent6"/>
          </a:lnRef>
          <a:fillRef idx="1001">
            <a:schemeClr val="lt1"/>
          </a:fillRef>
          <a:effectRef idx="1">
            <a:schemeClr val="accent6"/>
          </a:effectRef>
          <a:fontRef idx="minor">
            <a:schemeClr val="dk1"/>
          </a:fontRef>
        </p:style>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s-ES" sz="2800" b="1" u="sng" dirty="0" smtClean="0">
                <a:ln w="11430"/>
                <a:solidFill>
                  <a:schemeClr val="accent6">
                    <a:lumMod val="50000"/>
                  </a:schemeClr>
                </a:solidFill>
              </a:rPr>
              <a:t>SELECCIÓN DE ALTERNATIVAS DE DEPARTAMENTALIZACIÓN</a:t>
            </a:r>
            <a:br>
              <a:rPr lang="es-ES" sz="2800" b="1" u="sng" dirty="0" smtClean="0">
                <a:ln w="11430"/>
                <a:solidFill>
                  <a:schemeClr val="accent6">
                    <a:lumMod val="50000"/>
                  </a:schemeClr>
                </a:solidFill>
              </a:rPr>
            </a:br>
            <a:endParaRPr lang="es-PE" sz="2800" b="1" u="sng" dirty="0">
              <a:ln w="11430"/>
              <a:solidFill>
                <a:schemeClr val="accent6">
                  <a:lumMod val="50000"/>
                </a:schemeClr>
              </a:solidFill>
            </a:endParaRPr>
          </a:p>
        </p:txBody>
      </p:sp>
      <p:sp>
        <p:nvSpPr>
          <p:cNvPr id="5" name="4 Elipse"/>
          <p:cNvSpPr/>
          <p:nvPr/>
        </p:nvSpPr>
        <p:spPr>
          <a:xfrm>
            <a:off x="827584" y="1857222"/>
            <a:ext cx="7848872" cy="4104456"/>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s-PE" sz="3200" dirty="0">
                <a:solidFill>
                  <a:schemeClr val="tx1"/>
                </a:solidFill>
              </a:rPr>
              <a:t>La departamentalización no es un fin en sí mismo, sino un medio  para organizar las actividades de la empresa con el fin de facilitar la consecución de sus objetivos. </a:t>
            </a:r>
          </a:p>
        </p:txBody>
      </p:sp>
    </p:spTree>
    <p:extLst>
      <p:ext uri="{BB962C8B-B14F-4D97-AF65-F5344CB8AC3E}">
        <p14:creationId xmlns:p14="http://schemas.microsoft.com/office/powerpoint/2010/main" val="1564624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Llamada rectangular"/>
          <p:cNvSpPr/>
          <p:nvPr/>
        </p:nvSpPr>
        <p:spPr>
          <a:xfrm>
            <a:off x="1824220" y="2204864"/>
            <a:ext cx="5700108" cy="2952328"/>
          </a:xfrm>
          <a:prstGeom prst="wedgeRectCallou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lang="es-PE" sz="2800" dirty="0"/>
              <a:t>Existen cuatro </a:t>
            </a:r>
            <a:r>
              <a:rPr lang="es-PE" sz="2800" dirty="0" smtClean="0"/>
              <a:t>principios que, </a:t>
            </a:r>
            <a:r>
              <a:rPr lang="es-PE" sz="2800" dirty="0"/>
              <a:t>aunque no sean absolutos y a pesar de que algunas veces presentan conflictos entre sí, permiten adecuar el problema de la departamentalización:</a:t>
            </a:r>
          </a:p>
        </p:txBody>
      </p:sp>
      <p:sp>
        <p:nvSpPr>
          <p:cNvPr id="5" name="2 Título"/>
          <p:cNvSpPr>
            <a:spLocks noGrp="1"/>
          </p:cNvSpPr>
          <p:nvPr>
            <p:ph type="title"/>
          </p:nvPr>
        </p:nvSpPr>
        <p:spPr>
          <a:ln w="3175">
            <a:solidFill>
              <a:schemeClr val="bg1"/>
            </a:solidFill>
          </a:ln>
        </p:spPr>
        <p:style>
          <a:lnRef idx="1">
            <a:schemeClr val="accent6"/>
          </a:lnRef>
          <a:fillRef idx="1001">
            <a:schemeClr val="lt1"/>
          </a:fillRef>
          <a:effectRef idx="1">
            <a:schemeClr val="accent6"/>
          </a:effectRef>
          <a:fontRef idx="minor">
            <a:schemeClr val="dk1"/>
          </a:fontRef>
        </p:style>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s-ES" sz="2800" b="1" u="sng" dirty="0" smtClean="0">
                <a:ln w="11430"/>
                <a:solidFill>
                  <a:schemeClr val="accent6">
                    <a:lumMod val="50000"/>
                  </a:schemeClr>
                </a:solidFill>
              </a:rPr>
              <a:t>SELECCIÓN DE ALTERNATIVAS DE DEPARTAMENTALIZACIÓN</a:t>
            </a:r>
            <a:br>
              <a:rPr lang="es-ES" sz="2800" b="1" u="sng" dirty="0" smtClean="0">
                <a:ln w="11430"/>
                <a:solidFill>
                  <a:schemeClr val="accent6">
                    <a:lumMod val="50000"/>
                  </a:schemeClr>
                </a:solidFill>
              </a:rPr>
            </a:br>
            <a:endParaRPr lang="es-PE" sz="2800" b="1" u="sng" dirty="0">
              <a:ln w="11430"/>
              <a:solidFill>
                <a:schemeClr val="accent6">
                  <a:lumMod val="50000"/>
                </a:schemeClr>
              </a:solidFill>
            </a:endParaRPr>
          </a:p>
        </p:txBody>
      </p:sp>
    </p:spTree>
    <p:extLst>
      <p:ext uri="{BB962C8B-B14F-4D97-AF65-F5344CB8AC3E}">
        <p14:creationId xmlns:p14="http://schemas.microsoft.com/office/powerpoint/2010/main" val="20024988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9 Marcador de contenido"/>
          <p:cNvGraphicFramePr>
            <a:graphicFrameLocks noGrp="1"/>
          </p:cNvGraphicFramePr>
          <p:nvPr>
            <p:ph idx="1"/>
            <p:extLst>
              <p:ext uri="{D42A27DB-BD31-4B8C-83A1-F6EECF244321}">
                <p14:modId xmlns:p14="http://schemas.microsoft.com/office/powerpoint/2010/main" val="232614087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2 Título"/>
          <p:cNvSpPr>
            <a:spLocks noGrp="1"/>
          </p:cNvSpPr>
          <p:nvPr>
            <p:ph type="title"/>
          </p:nvPr>
        </p:nvSpPr>
        <p:spPr>
          <a:ln w="3175">
            <a:solidFill>
              <a:schemeClr val="bg1"/>
            </a:solidFill>
          </a:ln>
        </p:spPr>
        <p:style>
          <a:lnRef idx="1">
            <a:schemeClr val="accent6"/>
          </a:lnRef>
          <a:fillRef idx="1001">
            <a:schemeClr val="lt1"/>
          </a:fillRef>
          <a:effectRef idx="1">
            <a:schemeClr val="accent6"/>
          </a:effectRef>
          <a:fontRef idx="minor">
            <a:schemeClr val="dk1"/>
          </a:fontRef>
        </p:style>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s-ES" sz="2800" b="1" u="sng" dirty="0" smtClean="0">
                <a:ln w="11430"/>
                <a:solidFill>
                  <a:schemeClr val="accent6">
                    <a:lumMod val="50000"/>
                  </a:schemeClr>
                </a:solidFill>
              </a:rPr>
              <a:t>SELECCIÓN DE ALTERNATIVAS DE DEPARTAMENTALIZACIÓN</a:t>
            </a:r>
            <a:br>
              <a:rPr lang="es-ES" sz="2800" b="1" u="sng" dirty="0" smtClean="0">
                <a:ln w="11430"/>
                <a:solidFill>
                  <a:schemeClr val="accent6">
                    <a:lumMod val="50000"/>
                  </a:schemeClr>
                </a:solidFill>
              </a:rPr>
            </a:br>
            <a:endParaRPr lang="es-PE" sz="2800" b="1" u="sng" dirty="0">
              <a:ln w="11430"/>
              <a:solidFill>
                <a:schemeClr val="accent6">
                  <a:lumMod val="50000"/>
                </a:schemeClr>
              </a:solidFill>
            </a:endParaRPr>
          </a:p>
        </p:txBody>
      </p:sp>
    </p:spTree>
    <p:extLst>
      <p:ext uri="{BB962C8B-B14F-4D97-AF65-F5344CB8AC3E}">
        <p14:creationId xmlns:p14="http://schemas.microsoft.com/office/powerpoint/2010/main" val="1150628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0783521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2 Título"/>
          <p:cNvSpPr>
            <a:spLocks noGrp="1"/>
          </p:cNvSpPr>
          <p:nvPr>
            <p:ph type="title"/>
          </p:nvPr>
        </p:nvSpPr>
        <p:spPr>
          <a:ln w="3175">
            <a:solidFill>
              <a:schemeClr val="bg1"/>
            </a:solidFill>
          </a:ln>
        </p:spPr>
        <p:style>
          <a:lnRef idx="1">
            <a:schemeClr val="accent6"/>
          </a:lnRef>
          <a:fillRef idx="1001">
            <a:schemeClr val="lt1"/>
          </a:fillRef>
          <a:effectRef idx="1">
            <a:schemeClr val="accent6"/>
          </a:effectRef>
          <a:fontRef idx="minor">
            <a:schemeClr val="dk1"/>
          </a:fontRef>
        </p:style>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s-ES" sz="2800" b="1" u="sng" dirty="0" smtClean="0">
                <a:ln w="11430"/>
                <a:solidFill>
                  <a:schemeClr val="accent6">
                    <a:lumMod val="50000"/>
                  </a:schemeClr>
                </a:solidFill>
              </a:rPr>
              <a:t>SELECCIÓN DE ALTERNATIVAS DE DEPARTAMENTALIZACIÓN</a:t>
            </a:r>
            <a:br>
              <a:rPr lang="es-ES" sz="2800" b="1" u="sng" dirty="0" smtClean="0">
                <a:ln w="11430"/>
                <a:solidFill>
                  <a:schemeClr val="accent6">
                    <a:lumMod val="50000"/>
                  </a:schemeClr>
                </a:solidFill>
              </a:rPr>
            </a:br>
            <a:endParaRPr lang="es-PE" sz="2800" b="1" u="sng" dirty="0">
              <a:ln w="11430"/>
              <a:solidFill>
                <a:schemeClr val="accent6">
                  <a:lumMod val="50000"/>
                </a:schemeClr>
              </a:solidFill>
            </a:endParaRPr>
          </a:p>
        </p:txBody>
      </p:sp>
    </p:spTree>
    <p:extLst>
      <p:ext uri="{BB962C8B-B14F-4D97-AF65-F5344CB8AC3E}">
        <p14:creationId xmlns:p14="http://schemas.microsoft.com/office/powerpoint/2010/main" val="1602181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19 Conector recto"/>
          <p:cNvCxnSpPr/>
          <p:nvPr/>
        </p:nvCxnSpPr>
        <p:spPr>
          <a:xfrm>
            <a:off x="1961710" y="4077072"/>
            <a:ext cx="34203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a:off x="2123728" y="5589240"/>
            <a:ext cx="0" cy="2068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a:off x="1961710" y="407707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a:off x="5382090" y="4077072"/>
            <a:ext cx="0" cy="23601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5836362" y="3076338"/>
            <a:ext cx="0" cy="25303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a:off x="1961710" y="2671905"/>
            <a:ext cx="0" cy="25303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flipV="1">
            <a:off x="3707905" y="4077073"/>
            <a:ext cx="0" cy="23601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54 Conector recto"/>
          <p:cNvCxnSpPr/>
          <p:nvPr/>
        </p:nvCxnSpPr>
        <p:spPr>
          <a:xfrm>
            <a:off x="1207919" y="17176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56 Conector recto"/>
          <p:cNvCxnSpPr/>
          <p:nvPr/>
        </p:nvCxnSpPr>
        <p:spPr>
          <a:xfrm>
            <a:off x="5382090" y="1717616"/>
            <a:ext cx="0" cy="360040"/>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1 Grupo"/>
          <p:cNvGrpSpPr/>
          <p:nvPr/>
        </p:nvGrpSpPr>
        <p:grpSpPr>
          <a:xfrm>
            <a:off x="404850" y="813246"/>
            <a:ext cx="8415622" cy="5791073"/>
            <a:chOff x="755576" y="332656"/>
            <a:chExt cx="8348429" cy="6048672"/>
          </a:xfrm>
        </p:grpSpPr>
        <p:sp>
          <p:nvSpPr>
            <p:cNvPr id="3" name="2 Rectángulo redondeado"/>
            <p:cNvSpPr/>
            <p:nvPr/>
          </p:nvSpPr>
          <p:spPr>
            <a:xfrm>
              <a:off x="3029566" y="332656"/>
              <a:ext cx="1656184" cy="6480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PE" b="1" dirty="0" smtClean="0"/>
                <a:t>PRESIDENCIA</a:t>
              </a:r>
              <a:endParaRPr lang="es-PE" b="1" dirty="0"/>
            </a:p>
          </p:txBody>
        </p:sp>
        <p:sp>
          <p:nvSpPr>
            <p:cNvPr id="4" name="3 Rectángulo redondeado"/>
            <p:cNvSpPr/>
            <p:nvPr/>
          </p:nvSpPr>
          <p:spPr>
            <a:xfrm>
              <a:off x="755576" y="1628800"/>
              <a:ext cx="1728192" cy="7200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PE" dirty="0" smtClean="0"/>
                <a:t>División financiera</a:t>
              </a:r>
              <a:endParaRPr lang="es-PE" dirty="0"/>
            </a:p>
          </p:txBody>
        </p:sp>
        <p:sp>
          <p:nvSpPr>
            <p:cNvPr id="5" name="4 Rectángulo redondeado"/>
            <p:cNvSpPr/>
            <p:nvPr/>
          </p:nvSpPr>
          <p:spPr>
            <a:xfrm>
              <a:off x="2915816" y="1628800"/>
              <a:ext cx="1728192" cy="7200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PE" dirty="0" smtClean="0"/>
                <a:t>División de producción</a:t>
              </a:r>
              <a:endParaRPr lang="es-PE" dirty="0"/>
            </a:p>
          </p:txBody>
        </p:sp>
        <p:sp>
          <p:nvSpPr>
            <p:cNvPr id="6" name="5 Rectángulo redondeado"/>
            <p:cNvSpPr/>
            <p:nvPr/>
          </p:nvSpPr>
          <p:spPr>
            <a:xfrm>
              <a:off x="4932040" y="1628800"/>
              <a:ext cx="1728192" cy="6480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PE" dirty="0" smtClean="0"/>
                <a:t>División de marketing</a:t>
              </a:r>
              <a:endParaRPr lang="es-PE" dirty="0"/>
            </a:p>
          </p:txBody>
        </p:sp>
        <p:sp>
          <p:nvSpPr>
            <p:cNvPr id="7" name="6 Rectángulo redondeado"/>
            <p:cNvSpPr/>
            <p:nvPr/>
          </p:nvSpPr>
          <p:spPr>
            <a:xfrm>
              <a:off x="971600" y="2924944"/>
              <a:ext cx="1944216" cy="79208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PE" dirty="0" smtClean="0"/>
                <a:t>Departamentos de motores</a:t>
              </a:r>
              <a:endParaRPr lang="es-PE" dirty="0"/>
            </a:p>
          </p:txBody>
        </p:sp>
        <p:sp>
          <p:nvSpPr>
            <p:cNvPr id="8" name="7 Rectángulo redondeado"/>
            <p:cNvSpPr/>
            <p:nvPr/>
          </p:nvSpPr>
          <p:spPr>
            <a:xfrm>
              <a:off x="3203848" y="2924944"/>
              <a:ext cx="2016224" cy="79208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PE" dirty="0" smtClean="0"/>
                <a:t>Departamentos de electrodoméstico</a:t>
              </a:r>
              <a:endParaRPr lang="es-PE" dirty="0"/>
            </a:p>
          </p:txBody>
        </p:sp>
        <p:sp>
          <p:nvSpPr>
            <p:cNvPr id="9" name="8 Rectángulo redondeado"/>
            <p:cNvSpPr/>
            <p:nvPr/>
          </p:nvSpPr>
          <p:spPr>
            <a:xfrm>
              <a:off x="5436096" y="2924944"/>
              <a:ext cx="1746194" cy="82381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PE" sz="1600"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pitchFamily="34" charset="0"/>
                  <a:cs typeface="Calibri" pitchFamily="34" charset="0"/>
                </a:rPr>
                <a:t>Departamento de refrigeradoras</a:t>
              </a:r>
              <a:endParaRPr lang="es-PE" sz="1600" b="1" i="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pitchFamily="34" charset="0"/>
                <a:cs typeface="Calibri" pitchFamily="34" charset="0"/>
              </a:endParaRPr>
            </a:p>
          </p:txBody>
        </p:sp>
        <p:sp>
          <p:nvSpPr>
            <p:cNvPr id="10" name="9 Rectángulo redondeado"/>
            <p:cNvSpPr/>
            <p:nvPr/>
          </p:nvSpPr>
          <p:spPr>
            <a:xfrm>
              <a:off x="1187624" y="4221088"/>
              <a:ext cx="1512168" cy="6480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PE" dirty="0" smtClean="0"/>
                <a:t>Sección de embobinado</a:t>
              </a:r>
              <a:endParaRPr lang="es-PE" dirty="0"/>
            </a:p>
          </p:txBody>
        </p:sp>
        <p:sp>
          <p:nvSpPr>
            <p:cNvPr id="11" name="10 Rectángulo redondeado"/>
            <p:cNvSpPr/>
            <p:nvPr/>
          </p:nvSpPr>
          <p:spPr>
            <a:xfrm>
              <a:off x="2915816" y="4221088"/>
              <a:ext cx="1584176" cy="6480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PE" dirty="0" smtClean="0"/>
                <a:t>Sección de remontaje </a:t>
              </a:r>
              <a:endParaRPr lang="es-PE" dirty="0"/>
            </a:p>
          </p:txBody>
        </p:sp>
        <p:sp>
          <p:nvSpPr>
            <p:cNvPr id="12" name="11 Rectángulo redondeado"/>
            <p:cNvSpPr/>
            <p:nvPr/>
          </p:nvSpPr>
          <p:spPr>
            <a:xfrm>
              <a:off x="4644008" y="4221088"/>
              <a:ext cx="1476164" cy="6480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PE" dirty="0" smtClean="0"/>
                <a:t>Sección de montaje</a:t>
              </a:r>
              <a:endParaRPr lang="es-PE" dirty="0"/>
            </a:p>
          </p:txBody>
        </p:sp>
        <p:sp>
          <p:nvSpPr>
            <p:cNvPr id="13" name="12 Rectángulo redondeado"/>
            <p:cNvSpPr/>
            <p:nvPr/>
          </p:nvSpPr>
          <p:spPr>
            <a:xfrm>
              <a:off x="1763688" y="5517232"/>
              <a:ext cx="1440160" cy="64807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PE" dirty="0" smtClean="0"/>
                <a:t>Sector de planeación</a:t>
              </a:r>
              <a:endParaRPr lang="es-PE" dirty="0"/>
            </a:p>
          </p:txBody>
        </p:sp>
        <p:sp>
          <p:nvSpPr>
            <p:cNvPr id="14" name="13 Rectángulo redondeado"/>
            <p:cNvSpPr/>
            <p:nvPr/>
          </p:nvSpPr>
          <p:spPr>
            <a:xfrm>
              <a:off x="4644008" y="5517232"/>
              <a:ext cx="1476164" cy="64807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PE" dirty="0" smtClean="0"/>
                <a:t>Sector de control</a:t>
              </a:r>
              <a:endParaRPr lang="es-PE" dirty="0"/>
            </a:p>
          </p:txBody>
        </p:sp>
        <p:cxnSp>
          <p:nvCxnSpPr>
            <p:cNvPr id="16" name="15 Conector recto"/>
            <p:cNvCxnSpPr/>
            <p:nvPr/>
          </p:nvCxnSpPr>
          <p:spPr>
            <a:xfrm>
              <a:off x="1619672" y="1268760"/>
              <a:ext cx="41764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961710" y="2671905"/>
              <a:ext cx="450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a:off x="2483768" y="5301208"/>
              <a:ext cx="29523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5436096" y="530120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p:cNvCxnSpPr/>
            <p:nvPr/>
          </p:nvCxnSpPr>
          <p:spPr>
            <a:xfrm>
              <a:off x="3707904" y="4869160"/>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a:off x="3959932" y="2348880"/>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2339752" y="371703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58 Conector recto"/>
            <p:cNvCxnSpPr/>
            <p:nvPr/>
          </p:nvCxnSpPr>
          <p:spPr>
            <a:xfrm>
              <a:off x="3959932" y="980728"/>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60 Conector recto"/>
            <p:cNvCxnSpPr/>
            <p:nvPr/>
          </p:nvCxnSpPr>
          <p:spPr>
            <a:xfrm>
              <a:off x="5796136" y="1268760"/>
              <a:ext cx="2016224"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3" name="62 Conector recto"/>
            <p:cNvCxnSpPr/>
            <p:nvPr/>
          </p:nvCxnSpPr>
          <p:spPr>
            <a:xfrm flipV="1">
              <a:off x="6462210" y="2636912"/>
              <a:ext cx="1710190" cy="34993"/>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5" name="64 Conector recto"/>
            <p:cNvCxnSpPr/>
            <p:nvPr/>
          </p:nvCxnSpPr>
          <p:spPr>
            <a:xfrm>
              <a:off x="5530918" y="4077072"/>
              <a:ext cx="3006334"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7" name="66 Conector recto"/>
            <p:cNvCxnSpPr/>
            <p:nvPr/>
          </p:nvCxnSpPr>
          <p:spPr>
            <a:xfrm>
              <a:off x="5382090" y="5301208"/>
              <a:ext cx="3006334"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68" name="67 Rectángulo"/>
            <p:cNvSpPr/>
            <p:nvPr/>
          </p:nvSpPr>
          <p:spPr>
            <a:xfrm>
              <a:off x="7030742" y="1628800"/>
              <a:ext cx="1933747" cy="648072"/>
            </a:xfrm>
            <a:prstGeom prst="rect">
              <a:avLst/>
            </a:prstGeom>
            <a:solidFill>
              <a:schemeClr val="bg1"/>
            </a:solidFill>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s-PE" dirty="0" smtClean="0"/>
                <a:t>,</a:t>
              </a:r>
              <a:r>
                <a:rPr lang="es-PE" sz="1400" dirty="0">
                  <a:solidFill>
                    <a:schemeClr val="tx1"/>
                  </a:solidFill>
                </a:rPr>
                <a:t>D</a:t>
              </a:r>
              <a:r>
                <a:rPr lang="es-PE" sz="1400" dirty="0" smtClean="0">
                  <a:solidFill>
                    <a:schemeClr val="tx1"/>
                  </a:solidFill>
                </a:rPr>
                <a:t>epartamentalización por funciones</a:t>
              </a:r>
              <a:endParaRPr lang="es-PE" sz="1400" dirty="0">
                <a:solidFill>
                  <a:schemeClr val="tx1"/>
                </a:solidFill>
              </a:endParaRPr>
            </a:p>
          </p:txBody>
        </p:sp>
        <p:sp>
          <p:nvSpPr>
            <p:cNvPr id="69" name="68 Rectángulo"/>
            <p:cNvSpPr/>
            <p:nvPr/>
          </p:nvSpPr>
          <p:spPr>
            <a:xfrm>
              <a:off x="7317305" y="3212976"/>
              <a:ext cx="1786700"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sz="1400" dirty="0" smtClean="0"/>
                <a:t>Departamentalización por productos</a:t>
              </a:r>
              <a:endParaRPr lang="es-PE" sz="1400" dirty="0"/>
            </a:p>
          </p:txBody>
        </p:sp>
        <p:sp>
          <p:nvSpPr>
            <p:cNvPr id="70" name="69 Rectángulo"/>
            <p:cNvSpPr/>
            <p:nvPr/>
          </p:nvSpPr>
          <p:spPr>
            <a:xfrm>
              <a:off x="7182291" y="4221088"/>
              <a:ext cx="1921712" cy="86409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sz="1400" dirty="0" smtClean="0"/>
                <a:t>Departamentalización por proceso</a:t>
              </a:r>
              <a:endParaRPr lang="es-PE" sz="1400" dirty="0"/>
            </a:p>
          </p:txBody>
        </p:sp>
        <p:sp>
          <p:nvSpPr>
            <p:cNvPr id="71" name="70 Rectángulo"/>
            <p:cNvSpPr/>
            <p:nvPr/>
          </p:nvSpPr>
          <p:spPr>
            <a:xfrm>
              <a:off x="7182291" y="5517232"/>
              <a:ext cx="1921712" cy="86409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sz="1400" dirty="0" smtClean="0"/>
                <a:t>Departamentalización por funciones</a:t>
              </a:r>
              <a:endParaRPr lang="es-PE" sz="1400" dirty="0"/>
            </a:p>
          </p:txBody>
        </p:sp>
      </p:grpSp>
      <p:cxnSp>
        <p:nvCxnSpPr>
          <p:cNvPr id="45" name="44 Conector recto"/>
          <p:cNvCxnSpPr/>
          <p:nvPr/>
        </p:nvCxnSpPr>
        <p:spPr>
          <a:xfrm>
            <a:off x="1590926" y="3036120"/>
            <a:ext cx="0" cy="253039"/>
          </a:xfrm>
          <a:prstGeom prst="line">
            <a:avLst/>
          </a:prstGeom>
        </p:spPr>
        <p:style>
          <a:lnRef idx="1">
            <a:schemeClr val="accent1"/>
          </a:lnRef>
          <a:fillRef idx="0">
            <a:schemeClr val="accent1"/>
          </a:fillRef>
          <a:effectRef idx="0">
            <a:schemeClr val="accent1"/>
          </a:effectRef>
          <a:fontRef idx="minor">
            <a:schemeClr val="tx1"/>
          </a:fontRef>
        </p:style>
      </p:cxnSp>
      <p:sp>
        <p:nvSpPr>
          <p:cNvPr id="22" name="21 Rectángulo"/>
          <p:cNvSpPr/>
          <p:nvPr/>
        </p:nvSpPr>
        <p:spPr>
          <a:xfrm>
            <a:off x="4444608" y="443914"/>
            <a:ext cx="4571829" cy="369332"/>
          </a:xfrm>
          <a:prstGeom prst="rect">
            <a:avLst/>
          </a:prstGeom>
        </p:spPr>
        <p:txBody>
          <a:bodyPr wrap="none">
            <a:spAutoFit/>
          </a:bodyPr>
          <a:lstStyle/>
          <a:p>
            <a:r>
              <a:rPr lang="es-PE" b="1" i="1" dirty="0"/>
              <a:t>Ejemplo de departamentalización combinada.</a:t>
            </a:r>
          </a:p>
        </p:txBody>
      </p:sp>
    </p:spTree>
    <p:extLst>
      <p:ext uri="{BB962C8B-B14F-4D97-AF65-F5344CB8AC3E}">
        <p14:creationId xmlns:p14="http://schemas.microsoft.com/office/powerpoint/2010/main" val="2353433406"/>
      </p:ext>
    </p:extLst>
  </p:cSld>
  <p:clrMapOvr>
    <a:masterClrMapping/>
  </p:clrMapOvr>
  <p:transition spd="slow">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91264" cy="1944216"/>
          </a:xfrm>
        </p:spPr>
        <p:txBody>
          <a:bodyPr>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s-ES" sz="4800" b="1" u="sng" dirty="0" smtClean="0">
                <a:ln>
                  <a:prstDash val="solid"/>
                </a:ln>
                <a:solidFill>
                  <a:srgbClr val="002060"/>
                </a:solidFill>
                <a:effectLst>
                  <a:outerShdw blurRad="88000" dist="50800" dir="5040000" algn="tl">
                    <a:schemeClr val="accent4">
                      <a:tint val="80000"/>
                      <a:satMod val="250000"/>
                      <a:alpha val="45000"/>
                    </a:schemeClr>
                  </a:outerShdw>
                </a:effectLst>
              </a:rPr>
              <a:t>LA APRECIACIÓN CRITICA DE LA DEPARTAMENTALIZACIÓN</a:t>
            </a:r>
            <a:r>
              <a:rPr lang="es-ES" sz="4800" b="1" u="sng" dirty="0">
                <a:ln>
                  <a:prstDash val="solid"/>
                </a:ln>
                <a:solidFill>
                  <a:srgbClr val="002060"/>
                </a:solidFill>
                <a:effectLst>
                  <a:outerShdw blurRad="88000" dist="50800" dir="5040000" algn="tl">
                    <a:schemeClr val="accent4">
                      <a:tint val="80000"/>
                      <a:satMod val="250000"/>
                      <a:alpha val="45000"/>
                    </a:schemeClr>
                  </a:outerShdw>
                </a:effectLst>
              </a:rPr>
              <a:t/>
            </a:r>
            <a:br>
              <a:rPr lang="es-ES" sz="4800" b="1" u="sng" dirty="0">
                <a:ln>
                  <a:prstDash val="solid"/>
                </a:ln>
                <a:solidFill>
                  <a:srgbClr val="002060"/>
                </a:solidFill>
                <a:effectLst>
                  <a:outerShdw blurRad="88000" dist="50800" dir="5040000" algn="tl">
                    <a:schemeClr val="accent4">
                      <a:tint val="80000"/>
                      <a:satMod val="250000"/>
                      <a:alpha val="45000"/>
                    </a:schemeClr>
                  </a:outerShdw>
                </a:effectLst>
              </a:rPr>
            </a:br>
            <a:endParaRPr lang="es-PE" sz="4800" b="1" u="sng"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3" name="2 Marcador de contenido"/>
          <p:cNvSpPr>
            <a:spLocks noGrp="1"/>
          </p:cNvSpPr>
          <p:nvPr>
            <p:ph idx="1"/>
          </p:nvPr>
        </p:nvSpPr>
        <p:spPr>
          <a:xfrm>
            <a:off x="467544" y="2348880"/>
            <a:ext cx="8229600" cy="3561259"/>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buFont typeface="Wingdings" pitchFamily="2" charset="2"/>
              <a:buChar char="v"/>
            </a:pPr>
            <a:r>
              <a:rPr lang="es-PE" sz="2800" dirty="0" smtClean="0">
                <a:latin typeface="Bell MT" pitchFamily="18" charset="0"/>
              </a:rPr>
              <a:t>La departamentalización constituye todavía hoy el elemento fundamental en la estructura de muchas organizaciones.</a:t>
            </a:r>
          </a:p>
          <a:p>
            <a:pPr marL="0" indent="0" algn="just">
              <a:buNone/>
            </a:pPr>
            <a:endParaRPr lang="es-PE" sz="2800" dirty="0" smtClean="0">
              <a:latin typeface="Bell MT" pitchFamily="18" charset="0"/>
            </a:endParaRPr>
          </a:p>
          <a:p>
            <a:pPr algn="just">
              <a:buFont typeface="Wingdings" pitchFamily="2" charset="2"/>
              <a:buChar char="v"/>
            </a:pPr>
            <a:r>
              <a:rPr lang="es-PE" sz="2800" dirty="0" smtClean="0">
                <a:latin typeface="Bell MT" pitchFamily="18" charset="0"/>
              </a:rPr>
              <a:t>No se ha descubierto todavía una mejor forma de organizar empresas, a pesar de criterios más recientes, como las unidades estratégicas de negocios, las alianzas estratégicas.</a:t>
            </a:r>
            <a:endParaRPr lang="es-PE" sz="2800" dirty="0">
              <a:latin typeface="Bell MT" pitchFamily="18" charset="0"/>
            </a:endParaRPr>
          </a:p>
        </p:txBody>
      </p:sp>
    </p:spTree>
    <p:extLst>
      <p:ext uri="{BB962C8B-B14F-4D97-AF65-F5344CB8AC3E}">
        <p14:creationId xmlns:p14="http://schemas.microsoft.com/office/powerpoint/2010/main" val="148333235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b="1" u="sng" dirty="0" smtClean="0"/>
              <a:t>DEPARTAMENTALIZACION</a:t>
            </a:r>
            <a:br>
              <a:rPr lang="es-PE" b="1" u="sng" dirty="0" smtClean="0"/>
            </a:br>
            <a:r>
              <a:rPr lang="es-PE" sz="3100" dirty="0" smtClean="0"/>
              <a:t>RESUMEN:</a:t>
            </a:r>
            <a:endParaRPr lang="es-PE" sz="31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97267255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633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rot="18709637">
            <a:off x="-1400755" y="529966"/>
            <a:ext cx="6840647" cy="3307375"/>
          </a:xfrm>
        </p:spPr>
        <p:txBody>
          <a:bodyPr>
            <a:noAutofit/>
          </a:bodyPr>
          <a:lstStyle/>
          <a:p>
            <a:r>
              <a:rPr lang="es-PE" sz="5400" dirty="0" smtClean="0">
                <a:solidFill>
                  <a:srgbClr val="002060"/>
                </a:solidFill>
              </a:rPr>
              <a:t>      </a:t>
            </a:r>
            <a:r>
              <a:rPr lang="es-PE" sz="4800" dirty="0" smtClean="0">
                <a:solidFill>
                  <a:srgbClr val="002060"/>
                </a:solidFill>
              </a:rPr>
              <a:t>TIPOS DE DEPARTAMENTALIZACIÓN</a:t>
            </a:r>
            <a:endParaRPr lang="es-PE" sz="4800" dirty="0">
              <a:solidFill>
                <a:srgbClr val="002060"/>
              </a:solidFill>
            </a:endParaRPr>
          </a:p>
        </p:txBody>
      </p:sp>
      <p:sp>
        <p:nvSpPr>
          <p:cNvPr id="3" name="2 Marcador de contenido"/>
          <p:cNvSpPr>
            <a:spLocks noGrp="1"/>
          </p:cNvSpPr>
          <p:nvPr>
            <p:ph idx="1"/>
          </p:nvPr>
        </p:nvSpPr>
        <p:spPr>
          <a:xfrm>
            <a:off x="5436096" y="273051"/>
            <a:ext cx="3528392" cy="5676230"/>
          </a:xfrm>
        </p:spPr>
        <p:txBody>
          <a:bodyPr/>
          <a:lstStyle/>
          <a:p>
            <a:pPr>
              <a:buClr>
                <a:srgbClr val="C00000"/>
              </a:buClr>
              <a:buFont typeface="Wingdings" pitchFamily="2" charset="2"/>
              <a:buChar char="v"/>
            </a:pPr>
            <a:r>
              <a:rPr lang="es-PE" sz="2400" dirty="0" smtClean="0">
                <a:solidFill>
                  <a:schemeClr val="accent1">
                    <a:lumMod val="50000"/>
                  </a:schemeClr>
                </a:solidFill>
              </a:rPr>
              <a:t>Por funciones.</a:t>
            </a:r>
          </a:p>
          <a:p>
            <a:pPr>
              <a:buClr>
                <a:srgbClr val="C00000"/>
              </a:buClr>
              <a:buFont typeface="Wingdings" pitchFamily="2" charset="2"/>
              <a:buChar char="v"/>
            </a:pPr>
            <a:r>
              <a:rPr lang="es-PE" sz="2400" dirty="0" smtClean="0">
                <a:solidFill>
                  <a:schemeClr val="accent1">
                    <a:lumMod val="50000"/>
                  </a:schemeClr>
                </a:solidFill>
              </a:rPr>
              <a:t>Por productos o servicios.</a:t>
            </a:r>
          </a:p>
          <a:p>
            <a:pPr>
              <a:buClr>
                <a:srgbClr val="C00000"/>
              </a:buClr>
              <a:buFont typeface="Wingdings" pitchFamily="2" charset="2"/>
              <a:buChar char="v"/>
            </a:pPr>
            <a:r>
              <a:rPr lang="es-PE" sz="2400" dirty="0" smtClean="0">
                <a:solidFill>
                  <a:schemeClr val="accent1">
                    <a:lumMod val="50000"/>
                  </a:schemeClr>
                </a:solidFill>
              </a:rPr>
              <a:t>Por ubicación geográfica</a:t>
            </a:r>
          </a:p>
          <a:p>
            <a:pPr marL="0" indent="0">
              <a:buClr>
                <a:srgbClr val="C00000"/>
              </a:buClr>
              <a:buNone/>
            </a:pPr>
            <a:endParaRPr lang="es-PE" sz="2400" dirty="0" smtClean="0">
              <a:solidFill>
                <a:schemeClr val="accent1">
                  <a:lumMod val="50000"/>
                </a:schemeClr>
              </a:solidFill>
            </a:endParaRPr>
          </a:p>
          <a:p>
            <a:pPr>
              <a:buClr>
                <a:srgbClr val="C00000"/>
              </a:buClr>
              <a:buFont typeface="Wingdings" pitchFamily="2" charset="2"/>
              <a:buChar char="v"/>
            </a:pPr>
            <a:r>
              <a:rPr lang="es-PE" b="1" dirty="0">
                <a:solidFill>
                  <a:schemeClr val="accent2">
                    <a:lumMod val="50000"/>
                  </a:schemeClr>
                </a:solidFill>
              </a:rPr>
              <a:t>P</a:t>
            </a:r>
            <a:r>
              <a:rPr lang="es-PE" b="1" dirty="0" smtClean="0">
                <a:solidFill>
                  <a:schemeClr val="accent2">
                    <a:lumMod val="50000"/>
                  </a:schemeClr>
                </a:solidFill>
              </a:rPr>
              <a:t>or clientela.</a:t>
            </a:r>
          </a:p>
          <a:p>
            <a:pPr>
              <a:buClr>
                <a:srgbClr val="C00000"/>
              </a:buClr>
              <a:buFont typeface="Wingdings" pitchFamily="2" charset="2"/>
              <a:buChar char="v"/>
            </a:pPr>
            <a:r>
              <a:rPr lang="es-PE" b="1" dirty="0" smtClean="0">
                <a:solidFill>
                  <a:schemeClr val="accent2">
                    <a:lumMod val="50000"/>
                  </a:schemeClr>
                </a:solidFill>
              </a:rPr>
              <a:t>Por etapas del proceso.</a:t>
            </a:r>
          </a:p>
          <a:p>
            <a:pPr>
              <a:buClr>
                <a:srgbClr val="C00000"/>
              </a:buClr>
              <a:buFont typeface="Wingdings" pitchFamily="2" charset="2"/>
              <a:buChar char="v"/>
            </a:pPr>
            <a:r>
              <a:rPr lang="es-PE" b="1" dirty="0" smtClean="0">
                <a:solidFill>
                  <a:schemeClr val="accent2">
                    <a:lumMod val="50000"/>
                  </a:schemeClr>
                </a:solidFill>
              </a:rPr>
              <a:t>Por proyectos</a:t>
            </a:r>
          </a:p>
          <a:p>
            <a:pPr>
              <a:buClr>
                <a:srgbClr val="C00000"/>
              </a:buClr>
              <a:buFont typeface="Wingdings" pitchFamily="2" charset="2"/>
              <a:buChar char="v"/>
            </a:pPr>
            <a:endParaRPr lang="es-PE" dirty="0" smtClean="0"/>
          </a:p>
          <a:p>
            <a:pPr marL="0" indent="0">
              <a:buClr>
                <a:srgbClr val="C00000"/>
              </a:buClr>
              <a:buNone/>
            </a:pPr>
            <a:endParaRPr lang="es-PE" dirty="0"/>
          </a:p>
        </p:txBody>
      </p:sp>
    </p:spTree>
    <p:extLst>
      <p:ext uri="{BB962C8B-B14F-4D97-AF65-F5344CB8AC3E}">
        <p14:creationId xmlns:p14="http://schemas.microsoft.com/office/powerpoint/2010/main" val="124001868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4479634" y="2967335"/>
            <a:ext cx="18473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3 Rectángulo"/>
          <p:cNvSpPr/>
          <p:nvPr/>
        </p:nvSpPr>
        <p:spPr>
          <a:xfrm>
            <a:off x="1115616" y="535031"/>
            <a:ext cx="6480720" cy="132343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685800" lvl="0" indent="-685800" algn="ctr">
              <a:buFont typeface="Wingdings" pitchFamily="2" charset="2"/>
              <a:buChar char="v"/>
            </a:pPr>
            <a:r>
              <a:rPr lang="es-ES" sz="40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POR   CLIENTELA</a:t>
            </a:r>
            <a:endParaRPr lang="es-ES" sz="40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2 Marcador de contenido"/>
          <p:cNvSpPr>
            <a:spLocks noGrp="1"/>
          </p:cNvSpPr>
          <p:nvPr>
            <p:ph idx="1"/>
          </p:nvPr>
        </p:nvSpPr>
        <p:spPr>
          <a:xfrm>
            <a:off x="786407" y="2780928"/>
            <a:ext cx="7571184" cy="2692896"/>
          </a:xfrm>
        </p:spPr>
        <p:style>
          <a:lnRef idx="1">
            <a:schemeClr val="accent2"/>
          </a:lnRef>
          <a:fillRef idx="2">
            <a:schemeClr val="accent2"/>
          </a:fillRef>
          <a:effectRef idx="1">
            <a:schemeClr val="accent2"/>
          </a:effectRef>
          <a:fontRef idx="minor">
            <a:schemeClr val="dk1"/>
          </a:fontRef>
        </p:style>
        <p:txBody>
          <a:bodyPr/>
          <a:lstStyle/>
          <a:p>
            <a:r>
              <a:rPr lang="es-PE" dirty="0" smtClean="0"/>
              <a:t>O departamentalización por clientes, consiste en la agrupación de actividades y tareas de acuerdo con los principales clientes servidor por la organización.</a:t>
            </a:r>
            <a:endParaRPr lang="es-PE" dirty="0"/>
          </a:p>
        </p:txBody>
      </p:sp>
    </p:spTree>
    <p:extLst>
      <p:ext uri="{BB962C8B-B14F-4D97-AF65-F5344CB8AC3E}">
        <p14:creationId xmlns:p14="http://schemas.microsoft.com/office/powerpoint/2010/main" val="2378215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23528" y="764704"/>
            <a:ext cx="8229600" cy="114300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685800" lvl="0" indent="-685800" algn="ctr">
              <a:buFont typeface="Wingdings" pitchFamily="2" charset="2"/>
              <a:buChar char="v"/>
            </a:pPr>
            <a:r>
              <a:rPr lang="es-ES" sz="40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POR   CLIENTELA</a:t>
            </a:r>
            <a:endParaRPr lang="es-ES" sz="40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2 Marcador de contenido"/>
          <p:cNvSpPr txBox="1">
            <a:spLocks/>
          </p:cNvSpPr>
          <p:nvPr/>
        </p:nvSpPr>
        <p:spPr>
          <a:xfrm>
            <a:off x="611560" y="2636912"/>
            <a:ext cx="8229600" cy="2448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s-PE" dirty="0" smtClean="0">
                <a:solidFill>
                  <a:schemeClr val="accent4">
                    <a:lumMod val="50000"/>
                  </a:schemeClr>
                </a:solidFill>
                <a:effectLst>
                  <a:outerShdw blurRad="38100" dist="38100" dir="2700000" algn="tl">
                    <a:srgbClr val="000000">
                      <a:alpha val="43137"/>
                    </a:srgbClr>
                  </a:outerShdw>
                </a:effectLst>
                <a:latin typeface="Georgia Ref" pitchFamily="18" charset="0"/>
              </a:rPr>
              <a:t>La organización como base en la clientela involucra la diferenciación y la agrupación de las actividades según el tipo personas o persona para quienes ejecutan el trabajo</a:t>
            </a:r>
            <a:r>
              <a:rPr lang="es-PE" dirty="0" smtClean="0">
                <a:solidFill>
                  <a:srgbClr val="CC6600"/>
                </a:solidFill>
                <a:latin typeface="Georgia Ref" pitchFamily="18" charset="0"/>
              </a:rPr>
              <a:t>.   </a:t>
            </a:r>
            <a:endParaRPr lang="es-PE" dirty="0">
              <a:solidFill>
                <a:srgbClr val="CC6600"/>
              </a:solidFill>
              <a:latin typeface="Georgia Ref" pitchFamily="18" charset="0"/>
            </a:endParaRPr>
          </a:p>
        </p:txBody>
      </p:sp>
    </p:spTree>
    <p:extLst>
      <p:ext uri="{BB962C8B-B14F-4D97-AF65-F5344CB8AC3E}">
        <p14:creationId xmlns:p14="http://schemas.microsoft.com/office/powerpoint/2010/main" val="2006997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Llamada ovalada"/>
          <p:cNvSpPr/>
          <p:nvPr/>
        </p:nvSpPr>
        <p:spPr>
          <a:xfrm>
            <a:off x="1110921" y="1844824"/>
            <a:ext cx="7277503" cy="3528392"/>
          </a:xfrm>
          <a:prstGeom prst="wedgeEllipseCallou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sz="3200" dirty="0">
                <a:solidFill>
                  <a:schemeClr val="accent4">
                    <a:lumMod val="50000"/>
                  </a:schemeClr>
                </a:solidFill>
              </a:rPr>
              <a:t>R</a:t>
            </a:r>
            <a:r>
              <a:rPr lang="es-PE" sz="3200" dirty="0" smtClean="0">
                <a:solidFill>
                  <a:schemeClr val="accent4">
                    <a:lumMod val="50000"/>
                  </a:schemeClr>
                </a:solidFill>
              </a:rPr>
              <a:t>efleja el interés del comprador por el producto o servicio ofrecido por la organización.</a:t>
            </a:r>
            <a:endParaRPr lang="es-PE" sz="3200" dirty="0">
              <a:solidFill>
                <a:schemeClr val="accent4">
                  <a:lumMod val="50000"/>
                </a:schemeClr>
              </a:solidFill>
            </a:endParaRPr>
          </a:p>
        </p:txBody>
      </p:sp>
      <p:sp>
        <p:nvSpPr>
          <p:cNvPr id="4" name="3 Rectángulo"/>
          <p:cNvSpPr/>
          <p:nvPr/>
        </p:nvSpPr>
        <p:spPr>
          <a:xfrm>
            <a:off x="611560" y="260648"/>
            <a:ext cx="6912768" cy="132343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S" sz="40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POR   CLIENTELA</a:t>
            </a:r>
            <a:endParaRPr lang="es-ES" sz="40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9560501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2828836"/>
            <a:ext cx="7200800" cy="286232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s-PE" sz="3600" dirty="0" smtClean="0">
                <a:solidFill>
                  <a:schemeClr val="accent4">
                    <a:lumMod val="50000"/>
                  </a:schemeClr>
                </a:solidFill>
              </a:rPr>
              <a:t>Es </a:t>
            </a:r>
            <a:r>
              <a:rPr lang="es-PE" sz="3600" dirty="0">
                <a:solidFill>
                  <a:schemeClr val="accent4">
                    <a:lumMod val="50000"/>
                  </a:schemeClr>
                </a:solidFill>
              </a:rPr>
              <a:t>un criterio muy importante  cuando la organización trata con diferentes clases de clientes ,con diferentes características y necesidades</a:t>
            </a:r>
          </a:p>
        </p:txBody>
      </p:sp>
      <p:sp>
        <p:nvSpPr>
          <p:cNvPr id="3" name="2 Rectángulo"/>
          <p:cNvSpPr/>
          <p:nvPr/>
        </p:nvSpPr>
        <p:spPr>
          <a:xfrm>
            <a:off x="611560" y="260648"/>
            <a:ext cx="6912768" cy="132343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S" sz="40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DEPARTAMENTALIZACIÓN POR   CLIENTELA</a:t>
            </a:r>
            <a:endParaRPr lang="es-ES" sz="40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84393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196798363"/>
              </p:ext>
            </p:extLst>
          </p:nvPr>
        </p:nvGraphicFramePr>
        <p:xfrm>
          <a:off x="179512" y="371797"/>
          <a:ext cx="8507288"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048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762</TotalTime>
  <Words>1343</Words>
  <Application>Microsoft Office PowerPoint</Application>
  <PresentationFormat>Presentación en pantalla (4:3)</PresentationFormat>
  <Paragraphs>178</Paragraphs>
  <Slides>36</Slides>
  <Notes>1</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Tema de Office</vt:lpstr>
      <vt:lpstr> </vt:lpstr>
      <vt:lpstr>DEPARTAMENTALIZACIÓN</vt:lpstr>
      <vt:lpstr>. </vt:lpstr>
      <vt:lpstr>      TIPOS DE DEPARTAMENTALIZACIÓN</vt:lpstr>
      <vt:lpstr>Presentación de PowerPoint</vt:lpstr>
      <vt:lpstr>DEPARTAMENTALIZACIÓN POR   CLIENTELA</vt:lpstr>
      <vt:lpstr>Presentación de PowerPoint</vt:lpstr>
      <vt:lpstr>Presentación de PowerPoint</vt:lpstr>
      <vt:lpstr>Presentación de PowerPoint</vt:lpstr>
      <vt:lpstr>Presentación de PowerPoint</vt:lpstr>
      <vt:lpstr>Presentación de PowerPoint</vt:lpstr>
      <vt:lpstr>Presentación de PowerPoint</vt:lpstr>
      <vt:lpstr>DEPARTAMENTALIZACIÓN POR   CLIENTELA</vt:lpstr>
      <vt:lpstr>DEPARTAMENTALIZACIÓN POR PROCESO </vt:lpstr>
      <vt:lpstr>DEPARTAMENTALIZACIÓN POR PROCESO </vt:lpstr>
      <vt:lpstr>Presentación de PowerPoint</vt:lpstr>
      <vt:lpstr>DEPARTAMENTALIZACIÓN POR PROCESO </vt:lpstr>
      <vt:lpstr>DEPARTAMENTALIZACIÓN POR PROCESO </vt:lpstr>
      <vt:lpstr>Presentación de PowerPoint</vt:lpstr>
      <vt:lpstr>Presentación de PowerPoint</vt:lpstr>
      <vt:lpstr>DEPARTAMENTALIZACIÓN POR PROCESO </vt:lpstr>
      <vt:lpstr>DEPARTAMENTALIZACIÓN POR PROCESO </vt:lpstr>
      <vt:lpstr>Presentación de PowerPoint</vt:lpstr>
      <vt:lpstr>DEPARTAMENTALIZACIÓN POR  PROYECTO </vt:lpstr>
      <vt:lpstr>Presentación de PowerPoint</vt:lpstr>
      <vt:lpstr>Presentación de PowerPoint</vt:lpstr>
      <vt:lpstr>Presentación de PowerPoint</vt:lpstr>
      <vt:lpstr>DEPARTAMENTALIZACIÓN POR PROYECTO </vt:lpstr>
      <vt:lpstr>SELECCIÓN DE ALTERNATIVAS DE DEPARTAMENTALIZACIÓN </vt:lpstr>
      <vt:lpstr>SELECCIÓN DE ALTERNATIVAS DE DEPARTAMENTALIZACIÓN </vt:lpstr>
      <vt:lpstr>SELECCIÓN DE ALTERNATIVAS DE DEPARTAMENTALIZACIÓN </vt:lpstr>
      <vt:lpstr>SELECCIÓN DE ALTERNATIVAS DE DEPARTAMENTALIZACIÓN </vt:lpstr>
      <vt:lpstr>SELECCIÓN DE ALTERNATIVAS DE DEPARTAMENTALIZACIÓN </vt:lpstr>
      <vt:lpstr>Presentación de PowerPoint</vt:lpstr>
      <vt:lpstr>LA APRECIACIÓN CRITICA DE LA DEPARTAMENTALIZACIÓN </vt:lpstr>
      <vt:lpstr>DEPARTAMENTALIZACION RESUMEN: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Departamentalización</dc:title>
  <dc:creator>delbis</dc:creator>
  <cp:lastModifiedBy>saga</cp:lastModifiedBy>
  <cp:revision>126</cp:revision>
  <dcterms:created xsi:type="dcterms:W3CDTF">2012-06-01T18:22:16Z</dcterms:created>
  <dcterms:modified xsi:type="dcterms:W3CDTF">2012-06-05T21:46:17Z</dcterms:modified>
</cp:coreProperties>
</file>